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2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2713676"/>
            <a:ext cx="5420242" cy="1079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757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7745" y="5172631"/>
            <a:ext cx="6241570" cy="1658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53D1F8B-1084-95C6-BBEF-1C4040561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714" y="2306349"/>
            <a:ext cx="4028571" cy="126666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73B6DB-3CB7-425C-B123-18381EE3E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19" y="3856160"/>
            <a:ext cx="7504762" cy="5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023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43676" y="3029538"/>
            <a:ext cx="249585" cy="25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7478" y="5953846"/>
            <a:ext cx="233483" cy="24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9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5272" y="2557904"/>
            <a:ext cx="295303" cy="31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55647" y="4636506"/>
            <a:ext cx="295303" cy="31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510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9668" y="4453056"/>
            <a:ext cx="174940" cy="11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7179" y="4453056"/>
            <a:ext cx="184147" cy="11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3898" y="4453056"/>
            <a:ext cx="184147" cy="11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5032" y="4618944"/>
            <a:ext cx="791834" cy="34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83336" y="4618944"/>
            <a:ext cx="801041" cy="35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14322" y="4618944"/>
            <a:ext cx="1132506" cy="359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18645" y="5955264"/>
            <a:ext cx="782626" cy="35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22488" y="6351552"/>
            <a:ext cx="174940" cy="11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5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69252" y="3255558"/>
            <a:ext cx="676339" cy="353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3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266974"/>
            <a:ext cx="6306152" cy="1088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4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6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36595" y="1948206"/>
            <a:ext cx="342932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79439" y="2606517"/>
            <a:ext cx="400088" cy="381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6595" y="3331612"/>
            <a:ext cx="342932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2022-08-13T06:29:31Z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