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18" y="216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14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527" y="5138181"/>
            <a:ext cx="6875877" cy="16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E622B6-98CA-FC87-C7F3-2C38DC03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2" y="2277778"/>
            <a:ext cx="8438095" cy="12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9E771DA-435B-4996-7F0C-96F1AA75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38" y="3861048"/>
            <a:ext cx="4809524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3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B0FC9BA5-816B-F540-094A-387B4EDE5586}"/>
              </a:ext>
            </a:extLst>
          </p:cNvPr>
          <p:cNvSpPr/>
          <p:nvPr/>
        </p:nvSpPr>
        <p:spPr bwMode="white">
          <a:xfrm>
            <a:off x="3707904" y="5445224"/>
            <a:ext cx="295232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2040" y="1772817"/>
            <a:ext cx="100811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E7528C4-DDA1-99CC-6E24-3039490B1042}"/>
              </a:ext>
            </a:extLst>
          </p:cNvPr>
          <p:cNvSpPr/>
          <p:nvPr/>
        </p:nvSpPr>
        <p:spPr bwMode="white">
          <a:xfrm>
            <a:off x="1331640" y="2492896"/>
            <a:ext cx="230425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601356C-F91D-96C5-AA28-E0C909D5A3D0}"/>
              </a:ext>
            </a:extLst>
          </p:cNvPr>
          <p:cNvSpPr/>
          <p:nvPr/>
        </p:nvSpPr>
        <p:spPr bwMode="white">
          <a:xfrm>
            <a:off x="827584" y="3392996"/>
            <a:ext cx="4896544" cy="127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247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339752" y="5291951"/>
            <a:ext cx="1368152" cy="48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31918" y="4679017"/>
            <a:ext cx="722687" cy="31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B83AFE7A-C9F3-1013-3DAF-43D04DE54706}"/>
              </a:ext>
            </a:extLst>
          </p:cNvPr>
          <p:cNvSpPr/>
          <p:nvPr/>
        </p:nvSpPr>
        <p:spPr bwMode="white">
          <a:xfrm>
            <a:off x="683568" y="2951945"/>
            <a:ext cx="5832648" cy="26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3B26D32-7EC8-D838-D71E-110D19EAD6C2}"/>
              </a:ext>
            </a:extLst>
          </p:cNvPr>
          <p:cNvSpPr/>
          <p:nvPr/>
        </p:nvSpPr>
        <p:spPr bwMode="white">
          <a:xfrm>
            <a:off x="1119166" y="5778000"/>
            <a:ext cx="4312751" cy="10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513805"/>
            <a:ext cx="5639338" cy="113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434566"/>
            <a:ext cx="4610540" cy="110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3444023"/>
            <a:ext cx="3981830" cy="181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4178844"/>
            <a:ext cx="4591488" cy="1811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2022-08-13T06:01:00Z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