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653"/>
            <a:ext cx="3025952" cy="2014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284984"/>
            <a:ext cx="4034064" cy="1303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D68C00-31DA-9922-1CA8-E91F260A9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7D28EC9-B85D-F0C0-1301-BAB9717A1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809" y="3913302"/>
            <a:ext cx="5552381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226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70012" y="5248527"/>
            <a:ext cx="1792317" cy="33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0901" y="5878653"/>
            <a:ext cx="734688" cy="323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1334" y="6492622"/>
            <a:ext cx="5869436" cy="339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0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4820" y="3873730"/>
            <a:ext cx="876383" cy="38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7819" y="4598384"/>
            <a:ext cx="1276471" cy="4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450" y="5332572"/>
            <a:ext cx="7134906" cy="4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790" y="4963597"/>
            <a:ext cx="6744343" cy="400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78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4790964"/>
            <a:ext cx="6763395" cy="400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879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9984" y="4941168"/>
            <a:ext cx="6714343" cy="186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5566FC9-811D-E438-B345-7E33DF612C8F}"/>
              </a:ext>
            </a:extLst>
          </p:cNvPr>
          <p:cNvSpPr/>
          <p:nvPr/>
        </p:nvSpPr>
        <p:spPr bwMode="white">
          <a:xfrm>
            <a:off x="652807" y="2420888"/>
            <a:ext cx="4567265" cy="248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78954" y="2499697"/>
            <a:ext cx="3286438" cy="1455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15B9003C-8E1A-8073-8934-79E9B10435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669"/>
          <a:stretch/>
        </p:blipFill>
        <p:spPr>
          <a:xfrm>
            <a:off x="1116576" y="3955691"/>
            <a:ext cx="6767792" cy="278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CE6A9738-6A16-F0FB-C907-8B89C8BA49BC}"/>
              </a:ext>
            </a:extLst>
          </p:cNvPr>
          <p:cNvSpPr/>
          <p:nvPr/>
        </p:nvSpPr>
        <p:spPr bwMode="white">
          <a:xfrm>
            <a:off x="4978954" y="3955691"/>
            <a:ext cx="3286438" cy="27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