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744" y="216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3330488"/>
            <a:ext cx="4391444" cy="178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26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218"/>
            <a:ext cx="6696714" cy="247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27DCA8-4279-53B1-F21E-65E4F06C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3945-8E91-BA6D-0F39-DC663C20E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09" y="3861048"/>
            <a:ext cx="3752381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1563" y="4210838"/>
            <a:ext cx="454521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4300" y="6449806"/>
            <a:ext cx="463796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508" y="2749812"/>
            <a:ext cx="266725" cy="30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9197" y="5917684"/>
            <a:ext cx="419140" cy="30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6804" y="2795390"/>
            <a:ext cx="466769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583" y="4377361"/>
            <a:ext cx="457243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4332864"/>
            <a:ext cx="5477398" cy="40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2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598" y="2966472"/>
            <a:ext cx="3638897" cy="40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5381490"/>
            <a:ext cx="7287320" cy="108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2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538887"/>
            <a:ext cx="5829856" cy="107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2022-08-13T05:46:05Z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