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6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584"/>
            <a:ext cx="7563572" cy="323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10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693" y="4713351"/>
            <a:ext cx="3473045" cy="208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CF2983-9F6A-4537-378A-A0F740157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671C317-ED0A-B45E-DAE1-04935645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2" y="3501008"/>
            <a:ext cx="3438095" cy="5333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8C6349-6B8A-411D-2242-409EDCDC3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24" y="4479843"/>
            <a:ext cx="6180952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181101"/>
            <a:ext cx="3629370" cy="198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3265" y="4181101"/>
            <a:ext cx="3191179" cy="181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99392"/>
            <a:ext cx="3530008" cy="1961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1899392"/>
            <a:ext cx="3400749" cy="181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118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7592" y="3968181"/>
            <a:ext cx="1822326" cy="33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746" y="3968181"/>
            <a:ext cx="1822326" cy="335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9809" y="4622727"/>
            <a:ext cx="2198232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7483" y="5841818"/>
            <a:ext cx="1822326" cy="34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9684" y="5841818"/>
            <a:ext cx="1830498" cy="34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4434" y="6471818"/>
            <a:ext cx="2353497" cy="343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2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474236"/>
            <a:ext cx="4429547" cy="272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924"/>
            <a:ext cx="4458125" cy="2587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363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3669" y="4510400"/>
            <a:ext cx="3770062" cy="226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0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