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743"/>
            <a:ext cx="4648643" cy="268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6A9E61-A3F0-5988-2B0C-414D68FA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DD0D9B-BA31-AC62-E0C1-760E8006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0FE69A-FC82-91ED-5A81-4D1DD3BA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76" y="4437112"/>
            <a:ext cx="6219048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309448"/>
            <a:ext cx="619184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4347554"/>
            <a:ext cx="1943285" cy="10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2001" y="4309448"/>
            <a:ext cx="3512400" cy="109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8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92616"/>
            <a:ext cx="3313984" cy="132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1748162"/>
            <a:ext cx="3313984" cy="132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3710410"/>
            <a:ext cx="2143329" cy="4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5547" y="3872428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6242" y="3719940"/>
            <a:ext cx="2210011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930" y="4615805"/>
            <a:ext cx="2124277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3298" y="5416364"/>
            <a:ext cx="1952811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862034"/>
            <a:ext cx="2124277" cy="4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2912" y="2938271"/>
            <a:ext cx="266725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9252" y="2909682"/>
            <a:ext cx="266725" cy="30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1413" y="2862034"/>
            <a:ext cx="2124277" cy="4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907" y="3805465"/>
            <a:ext cx="1305049" cy="2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635073"/>
            <a:ext cx="6477618" cy="267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8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3600" y="4544112"/>
            <a:ext cx="3224551" cy="227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4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303" y="4212789"/>
            <a:ext cx="5955515" cy="105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303" y="5702445"/>
            <a:ext cx="6135986" cy="105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