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9208" y="3255477"/>
            <a:ext cx="857331" cy="30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5371" y="4362299"/>
            <a:ext cx="666813" cy="29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5371" y="5450038"/>
            <a:ext cx="666813" cy="30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4521803"/>
            <a:ext cx="5029680" cy="208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80F4BDE-935E-F892-AAE6-2132A443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447898-5BDE-E418-45C8-7B92E1B3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DE1745-37F1-F364-56D6-DCF84795E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09" y="4479843"/>
            <a:ext cx="4352381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4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113050"/>
            <a:ext cx="619184" cy="391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4151202"/>
            <a:ext cx="1407675" cy="100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835" y="4113050"/>
            <a:ext cx="609658" cy="46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1115" y="4151202"/>
            <a:ext cx="2162381" cy="171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4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91083"/>
            <a:ext cx="657287" cy="39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1929251"/>
            <a:ext cx="2143329" cy="102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496" y="1891083"/>
            <a:ext cx="609658" cy="39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4346" y="1929251"/>
            <a:ext cx="2152855" cy="173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7091" y="2985577"/>
            <a:ext cx="428665" cy="31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6033" y="2995105"/>
            <a:ext cx="42866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8987" y="4652958"/>
            <a:ext cx="42866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8403" y="4643430"/>
            <a:ext cx="42866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7742" y="6301282"/>
            <a:ext cx="4381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6683" y="6301282"/>
            <a:ext cx="42866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5018" y="5341783"/>
            <a:ext cx="609658" cy="38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4674389"/>
            <a:ext cx="2762513" cy="173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4000331"/>
            <a:ext cx="609658" cy="391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7433" y="3294107"/>
            <a:ext cx="2762513" cy="176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8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3" y="4037591"/>
            <a:ext cx="4536504" cy="280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3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7230" y="4698701"/>
            <a:ext cx="1307925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6573" y="5530909"/>
            <a:ext cx="1485429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6573" y="6363116"/>
            <a:ext cx="1485429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