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648" y="24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9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4389" y="2780750"/>
            <a:ext cx="1080149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7232" y="5712430"/>
            <a:ext cx="4339385" cy="108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843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0804" y="5239590"/>
            <a:ext cx="184242" cy="21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0381" y="5239590"/>
            <a:ext cx="184242" cy="20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327" y="5239590"/>
            <a:ext cx="184242" cy="21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9086" y="5239590"/>
            <a:ext cx="751710" cy="20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3141" y="6515492"/>
            <a:ext cx="361115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32C295-6244-EA7A-B72A-EE13C245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AAF366-DA65-C53A-5CE8-C2F1112B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52" y="3501008"/>
            <a:ext cx="4038095" cy="5809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244E3F-2C37-610E-8A7A-0EC6B36D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71" y="4470319"/>
            <a:ext cx="5742857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3521974"/>
            <a:ext cx="657287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3521974"/>
            <a:ext cx="743020" cy="28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4266014"/>
            <a:ext cx="876383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5988" y="4266014"/>
            <a:ext cx="904961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8513" y="5019592"/>
            <a:ext cx="981168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8061" y="5019592"/>
            <a:ext cx="876383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1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5791" y="3266515"/>
            <a:ext cx="220021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7651" y="3266515"/>
            <a:ext cx="407447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6545" y="4555580"/>
            <a:ext cx="896385" cy="31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4706" y="6481019"/>
            <a:ext cx="399298" cy="25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671557"/>
            <a:ext cx="7239691" cy="262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1975498"/>
            <a:ext cx="2552943" cy="29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689992"/>
            <a:ext cx="6487144" cy="4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246" y="3581950"/>
            <a:ext cx="1409834" cy="29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672134"/>
            <a:ext cx="4743902" cy="107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4159397"/>
            <a:ext cx="3134024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