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104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73102" y="5560000"/>
            <a:ext cx="5980975" cy="1177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3B5EB0-A5B6-85D4-4B2B-8A1A0097D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619" y="1745150"/>
            <a:ext cx="4904762" cy="132381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B1528E5-74A7-C482-3516-40BD11475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952" y="3501008"/>
            <a:ext cx="4038095" cy="5809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C4F1908-8C36-C190-0DBA-E913DF119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571" y="4498890"/>
            <a:ext cx="5742857" cy="5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961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81514" y="4647973"/>
            <a:ext cx="1563802" cy="303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81286" y="6280131"/>
            <a:ext cx="2085069" cy="398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132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7664" y="2900903"/>
            <a:ext cx="2411744" cy="29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58507" y="5325677"/>
            <a:ext cx="2068534" cy="39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1090" y="6143225"/>
            <a:ext cx="2782781" cy="390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70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9373" y="2042685"/>
            <a:ext cx="4620066" cy="400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16749" y="2890993"/>
            <a:ext cx="3877045" cy="390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6132" y="3729769"/>
            <a:ext cx="1276471" cy="390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78601" y="4568545"/>
            <a:ext cx="4115192" cy="3907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7080" y="5407321"/>
            <a:ext cx="1705137" cy="400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4608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76177" y="2075657"/>
            <a:ext cx="937744" cy="255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84402" y="2799771"/>
            <a:ext cx="954196" cy="26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7145" y="3532114"/>
            <a:ext cx="773228" cy="312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76177" y="4256228"/>
            <a:ext cx="1209197" cy="26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76177" y="4955657"/>
            <a:ext cx="1381939" cy="3373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41649" y="6403885"/>
            <a:ext cx="2558233" cy="34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65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25966" y="2128749"/>
            <a:ext cx="3934200" cy="1172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06826" y="5408473"/>
            <a:ext cx="6293566" cy="12298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4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3684" y="3823946"/>
            <a:ext cx="1895656" cy="3048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46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9065" y="2816510"/>
            <a:ext cx="2057596" cy="391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8590" y="3665683"/>
            <a:ext cx="5829856" cy="305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9539" y="4457609"/>
            <a:ext cx="6477618" cy="400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2022-08-13T01:04:13Z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