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438" y="84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751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73861" y="5845374"/>
            <a:ext cx="1619404" cy="304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73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0487" y="1901060"/>
            <a:ext cx="5867960" cy="1928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8A324E-1B64-E2FE-FF6A-210D54661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619" y="1745150"/>
            <a:ext cx="4904762" cy="132381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C3181CB-8D9B-94BB-0F00-5D6FCEA6D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952" y="3501008"/>
            <a:ext cx="4038095" cy="58095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E9AB369-A415-3A73-C66E-FDA8D0019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000" y="4437112"/>
            <a:ext cx="5800000" cy="5428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022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06826" y="3671910"/>
            <a:ext cx="800176" cy="304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83872" y="3748142"/>
            <a:ext cx="904961" cy="228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249" y="4443765"/>
            <a:ext cx="590606" cy="295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88701" y="4443765"/>
            <a:ext cx="1209790" cy="314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04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83254" y="4769862"/>
            <a:ext cx="1457464" cy="400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195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87907" y="3225269"/>
            <a:ext cx="571554" cy="305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50377" y="5065433"/>
            <a:ext cx="1190738" cy="295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56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417367" y="2081946"/>
            <a:ext cx="485821" cy="305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92824" y="3627806"/>
            <a:ext cx="866857" cy="314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93045" y="5085185"/>
            <a:ext cx="904961" cy="384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45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40454" y="2053863"/>
            <a:ext cx="1066901" cy="295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44798" y="3591040"/>
            <a:ext cx="1095479" cy="295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6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912714" y="3121716"/>
            <a:ext cx="628710" cy="286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78866" y="3923138"/>
            <a:ext cx="1047850" cy="286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64158" y="4724559"/>
            <a:ext cx="885909" cy="286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52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16396" y="4638553"/>
            <a:ext cx="476295" cy="305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98183" y="5401782"/>
            <a:ext cx="466769" cy="305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49980" y="6174551"/>
            <a:ext cx="419140" cy="295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2022-08-13T00:56:18Z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