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468" y="10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319B9-37DA-47ED-AEC4-3B8DFB0CB8B7}" type="datetimeFigureOut">
              <a:rPr lang="zh-CN" altLang="en-US" smtClean="0"/>
              <a:t>2022-08-12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121D7-DB5F-4ED6-9CC5-34164160C1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366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A121D7-DB5F-4ED6-9CC5-34164160C1A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2554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0885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57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175355"/>
            <a:ext cx="1743241" cy="295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1938196"/>
            <a:ext cx="2571995" cy="305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2701037"/>
            <a:ext cx="3391223" cy="305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3463878"/>
            <a:ext cx="4229503" cy="295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4217183"/>
            <a:ext cx="6039426" cy="1058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4CC9D3B-E7ED-1357-1672-02CA0CDFA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952" y="2330738"/>
            <a:ext cx="4838095" cy="131428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8CB7BC8-9270-E388-AAA2-1D0C01DF9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238" y="3860342"/>
            <a:ext cx="6009524" cy="5047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8981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924623" y="4243428"/>
            <a:ext cx="1041938" cy="292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47728" y="4993142"/>
            <a:ext cx="840862" cy="292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25699" y="4993142"/>
            <a:ext cx="1243014" cy="292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17635" y="5742857"/>
            <a:ext cx="648926" cy="292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26764" y="6492571"/>
            <a:ext cx="456990" cy="292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18711" y="6492571"/>
            <a:ext cx="850002" cy="292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16997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31025" y="2575384"/>
            <a:ext cx="1051385" cy="245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15215" y="3216263"/>
            <a:ext cx="1059290" cy="253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07310" y="3872967"/>
            <a:ext cx="1083005" cy="253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07310" y="4521758"/>
            <a:ext cx="1075100" cy="245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15215" y="5170549"/>
            <a:ext cx="1075100" cy="245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15215" y="5811428"/>
            <a:ext cx="1067195" cy="253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607310" y="6460219"/>
            <a:ext cx="1075100" cy="253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273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97477" y="1080000"/>
            <a:ext cx="876383" cy="505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41203" y="1080000"/>
            <a:ext cx="885909" cy="505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97477" y="1853029"/>
            <a:ext cx="876383" cy="505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41203" y="1853029"/>
            <a:ext cx="895435" cy="505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597477" y="2564904"/>
            <a:ext cx="876383" cy="576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541203" y="2635602"/>
            <a:ext cx="904961" cy="505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597477" y="3347476"/>
            <a:ext cx="876383" cy="576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541203" y="3418174"/>
            <a:ext cx="885909" cy="505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2597477" y="4130048"/>
            <a:ext cx="819228" cy="576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6750773" y="4200746"/>
            <a:ext cx="885909" cy="505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3" grpId="0" animBg="1"/>
      <p:bldP spid="14" grpId="0" animBg="1"/>
      <p:bldP spid="17" grpId="0" animBg="1"/>
      <p:bldP spid="18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1264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91766" y="4896441"/>
            <a:ext cx="1793348" cy="273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91766" y="5620858"/>
            <a:ext cx="2182054" cy="273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91766" y="6345276"/>
            <a:ext cx="2561925" cy="273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06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02615" y="2082183"/>
            <a:ext cx="466769" cy="305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60079" y="2082183"/>
            <a:ext cx="876383" cy="305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50377" y="2845751"/>
            <a:ext cx="1057375" cy="305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84136" y="2845751"/>
            <a:ext cx="1305049" cy="305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26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40807" y="2815788"/>
            <a:ext cx="1000220" cy="286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50377" y="3569235"/>
            <a:ext cx="1209790" cy="295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59947" y="4332220"/>
            <a:ext cx="1409834" cy="295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25834" y="5095204"/>
            <a:ext cx="1486041" cy="305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07444" y="5095204"/>
            <a:ext cx="876383" cy="305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98315" y="5104741"/>
            <a:ext cx="1619404" cy="286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25834" y="5858188"/>
            <a:ext cx="1600352" cy="305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693177" y="5858188"/>
            <a:ext cx="847805" cy="305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426893" y="5858188"/>
            <a:ext cx="1743241" cy="295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60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74037" y="1194398"/>
            <a:ext cx="647761" cy="295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74037" y="1957057"/>
            <a:ext cx="857331" cy="305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93177" y="2719716"/>
            <a:ext cx="1047850" cy="305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0917" y="3482375"/>
            <a:ext cx="1105005" cy="295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69208" y="3482375"/>
            <a:ext cx="1266945" cy="295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41115" y="3482375"/>
            <a:ext cx="1266945" cy="295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20917" y="4245034"/>
            <a:ext cx="1247894" cy="295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045415" y="4245034"/>
            <a:ext cx="1419360" cy="295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341159" y="4245034"/>
            <a:ext cx="1409834" cy="295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</Words>
  <Application>Microsoft Office PowerPoint</Application>
  <PresentationFormat>全屏显示(4:3)</PresentationFormat>
  <Paragraphs>1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等线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7</cp:revision>
  <dcterms:created xsi:type="dcterms:W3CDTF">2022-08-10T03:44:00Z</dcterms:created>
  <dcterms:modified xsi:type="dcterms:W3CDTF">2022-08-12T14:26:02Z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