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0969" cy="567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467" y="4581129"/>
            <a:ext cx="6436502" cy="216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83F16E-E51D-37D3-24D4-34019C58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13AF822-A956-B3EF-B05F-61BE15535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09" y="3850818"/>
            <a:ext cx="4152381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6300" y="4229419"/>
            <a:ext cx="1094560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4768" y="4944774"/>
            <a:ext cx="1660393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9197" y="4653136"/>
            <a:ext cx="1131664" cy="63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4768" y="5509093"/>
            <a:ext cx="4771408" cy="51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8194" y="6208258"/>
            <a:ext cx="139139" cy="83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28878" y="6375483"/>
            <a:ext cx="3033232" cy="34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60299" y="1642899"/>
            <a:ext cx="676339" cy="610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0729" y="2387073"/>
            <a:ext cx="1105005" cy="610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6418" y="3121703"/>
            <a:ext cx="1333627" cy="61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94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9356" y="2996952"/>
            <a:ext cx="1839660" cy="315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6183" y="2852936"/>
            <a:ext cx="2250163" cy="39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0194DF72-4533-2350-3C3C-312FED66195A}"/>
              </a:ext>
            </a:extLst>
          </p:cNvPr>
          <p:cNvSpPr/>
          <p:nvPr/>
        </p:nvSpPr>
        <p:spPr bwMode="white">
          <a:xfrm>
            <a:off x="1759186" y="2285256"/>
            <a:ext cx="1492012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2F55A427-E639-721A-786F-49B2E437E20A}"/>
              </a:ext>
            </a:extLst>
          </p:cNvPr>
          <p:cNvSpPr/>
          <p:nvPr/>
        </p:nvSpPr>
        <p:spPr bwMode="white">
          <a:xfrm>
            <a:off x="5436096" y="2231992"/>
            <a:ext cx="1492012" cy="5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772816"/>
            <a:ext cx="3448379" cy="41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7400" y="1772816"/>
            <a:ext cx="3591267" cy="499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6F58D40-7C40-B094-31FF-CC473C256A31}"/>
              </a:ext>
            </a:extLst>
          </p:cNvPr>
          <p:cNvSpPr/>
          <p:nvPr/>
        </p:nvSpPr>
        <p:spPr bwMode="white">
          <a:xfrm>
            <a:off x="2172367" y="1080000"/>
            <a:ext cx="1492012" cy="69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AE5440C-CAA7-B4D0-500A-8CD29B824D91}"/>
              </a:ext>
            </a:extLst>
          </p:cNvPr>
          <p:cNvSpPr/>
          <p:nvPr/>
        </p:nvSpPr>
        <p:spPr bwMode="white">
          <a:xfrm>
            <a:off x="6325662" y="1080000"/>
            <a:ext cx="1846737" cy="69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4335" y="2777559"/>
            <a:ext cx="866857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2777559"/>
            <a:ext cx="866857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7609" y="3483286"/>
            <a:ext cx="847805" cy="30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6033" y="3483286"/>
            <a:ext cx="876383" cy="30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8513" y="4198549"/>
            <a:ext cx="819228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276" y="4198549"/>
            <a:ext cx="885909" cy="29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662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8769" y="2818712"/>
            <a:ext cx="370432" cy="27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2599" y="2818712"/>
            <a:ext cx="370432" cy="27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2737" y="3650987"/>
            <a:ext cx="378663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3699" y="3650987"/>
            <a:ext cx="370432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9201" y="4475021"/>
            <a:ext cx="378663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73699" y="4475021"/>
            <a:ext cx="378663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09614" y="6165304"/>
            <a:ext cx="5581176" cy="52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4123760"/>
            <a:ext cx="6696714" cy="181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2022-08-12T13:37:32Z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