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5006818"/>
            <a:ext cx="7315898" cy="11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EF49EE-D5C3-BC5D-F2DF-A32E599D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735232-1F5C-D25C-F932-9F43609D2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57" y="3861048"/>
            <a:ext cx="6514286" cy="5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0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63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1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6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997" y="4221088"/>
            <a:ext cx="2364918" cy="171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9276" y="4221088"/>
            <a:ext cx="2715578" cy="257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21E6C99-BBC2-679E-EA80-5ABBD8747B9B}"/>
              </a:ext>
            </a:extLst>
          </p:cNvPr>
          <p:cNvSpPr/>
          <p:nvPr/>
        </p:nvSpPr>
        <p:spPr bwMode="white">
          <a:xfrm>
            <a:off x="2123729" y="3645024"/>
            <a:ext cx="1152128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0437995D-528D-3D8D-85B4-E926B0976970}"/>
              </a:ext>
            </a:extLst>
          </p:cNvPr>
          <p:cNvSpPr/>
          <p:nvPr/>
        </p:nvSpPr>
        <p:spPr bwMode="white">
          <a:xfrm>
            <a:off x="5868144" y="3725416"/>
            <a:ext cx="1152128" cy="42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08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0507" y="2621525"/>
            <a:ext cx="927212" cy="26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5751" y="2621525"/>
            <a:ext cx="1109343" cy="26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180" y="3632633"/>
            <a:ext cx="1978605" cy="316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4276" y="3632633"/>
            <a:ext cx="1891900" cy="316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0465" y="2873963"/>
            <a:ext cx="1276471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1314" y="3351082"/>
            <a:ext cx="5307070" cy="65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5327" y="4005064"/>
            <a:ext cx="3086913" cy="819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2022-08-12T14:44:24Z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