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438" y="84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192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54853" y="5068357"/>
            <a:ext cx="1257420" cy="400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40013" y="5898469"/>
            <a:ext cx="247673" cy="295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68767" y="5898469"/>
            <a:ext cx="247673" cy="295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6CC4249-0C2D-0827-7250-C466275BD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905" y="2383699"/>
            <a:ext cx="3676190" cy="133333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77A5894-80A5-C4EF-AB06-938FC92E6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952" y="3894255"/>
            <a:ext cx="4838095" cy="54285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567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73552" y="4178879"/>
            <a:ext cx="438191" cy="362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45856" y="4169344"/>
            <a:ext cx="438191" cy="381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-313"/>
          <a:stretch/>
        </p:blipFill>
        <p:spPr>
          <a:xfrm>
            <a:off x="216000" y="1080000"/>
            <a:ext cx="7806989" cy="577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69899" y="1252197"/>
            <a:ext cx="705813" cy="318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50386" y="4498116"/>
            <a:ext cx="249617" cy="266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12893" y="4498116"/>
            <a:ext cx="232402" cy="266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95451" y="5152466"/>
            <a:ext cx="249617" cy="275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44303" y="5161076"/>
            <a:ext cx="232402" cy="266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67105" y="5815426"/>
            <a:ext cx="232402" cy="275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667601" y="5815426"/>
            <a:ext cx="163542" cy="266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627627" y="6478385"/>
            <a:ext cx="232402" cy="266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376478" y="6469775"/>
            <a:ext cx="232402" cy="275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524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97080" y="4114434"/>
            <a:ext cx="4927048" cy="1860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100416" cy="54691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01158" y="3789040"/>
            <a:ext cx="5979153" cy="782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87624" y="5877272"/>
            <a:ext cx="7128792" cy="671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7222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150200" y="2787144"/>
            <a:ext cx="638235" cy="572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97565" y="3950672"/>
            <a:ext cx="2962557" cy="1144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50200" y="5104663"/>
            <a:ext cx="638235" cy="572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g_16777215" descr="6.png">
            <a:extLst>
              <a:ext uri="{FF2B5EF4-FFF2-40B4-BE49-F238E27FC236}">
                <a16:creationId xmlns:a16="http://schemas.microsoft.com/office/drawing/2014/main" id="{1E363D89-F858-397B-97F6-8CE7A272187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668368" cy="55643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911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49803" y="2272241"/>
            <a:ext cx="171466" cy="295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59506" y="2272241"/>
            <a:ext cx="247673" cy="295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98271" y="2272241"/>
            <a:ext cx="266725" cy="305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27025" y="2272241"/>
            <a:ext cx="266725" cy="305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59065" y="4103523"/>
            <a:ext cx="276251" cy="295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025922" y="4103523"/>
            <a:ext cx="171466" cy="295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7</cp:revision>
  <dcterms:created xsi:type="dcterms:W3CDTF">2022-08-10T03:44:00Z</dcterms:created>
  <dcterms:modified xsi:type="dcterms:W3CDTF">2022-08-12T12:41:32Z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