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438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2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1821" y="2626077"/>
            <a:ext cx="5420242" cy="1822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33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73" y="2596401"/>
            <a:ext cx="5420242" cy="2200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657A223-B4D2-9B7B-C088-554277C74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238" y="2368834"/>
            <a:ext cx="4809524" cy="12761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9CB0744-EDAF-CB7F-3140-BFF93E0BB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952" y="3807382"/>
            <a:ext cx="4838095" cy="4857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78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59020" y="4294201"/>
            <a:ext cx="2892900" cy="1096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94940" y="4322814"/>
            <a:ext cx="3822867" cy="1831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04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74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4368" y="2750448"/>
            <a:ext cx="4801058" cy="2190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56400" cy="5545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07704" y="5481891"/>
            <a:ext cx="4032448" cy="1143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14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2606032"/>
            <a:ext cx="6048952" cy="1812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615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2760088"/>
            <a:ext cx="4381918" cy="1823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1" y="1080000"/>
            <a:ext cx="7308328" cy="5584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2022-08-12T12:07:50Z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