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7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530833"/>
            <a:ext cx="5020154" cy="129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359821"/>
            <a:ext cx="5667916" cy="2422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9930314-6B0F-CC3A-6C41-CB871C5D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38" y="2368834"/>
            <a:ext cx="4809524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9E438D3-7D51-704B-267E-6D456C878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43" y="3778810"/>
            <a:ext cx="5285714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70801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68830" y="2996952"/>
            <a:ext cx="359079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8830" y="3589788"/>
            <a:ext cx="359079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546" y="4149080"/>
            <a:ext cx="1925262" cy="39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68830" y="4219620"/>
            <a:ext cx="359079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47713" y="5589240"/>
            <a:ext cx="26019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63159" y="5572469"/>
            <a:ext cx="960146" cy="30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6143" y="2386802"/>
            <a:ext cx="438191" cy="30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2377263"/>
            <a:ext cx="428665" cy="314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6143" y="3350211"/>
            <a:ext cx="438191" cy="30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8921" y="3340673"/>
            <a:ext cx="428665" cy="314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16529" y="4313621"/>
            <a:ext cx="428665" cy="30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9351" y="4313621"/>
            <a:ext cx="438191" cy="30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9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2636912"/>
            <a:ext cx="2808312" cy="295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7824" y="2000719"/>
            <a:ext cx="1727983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5806" y="2636912"/>
            <a:ext cx="3600609" cy="314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4497" y="2000720"/>
            <a:ext cx="1727983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9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753" y="1194591"/>
            <a:ext cx="1686610" cy="305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6848" y="1194591"/>
            <a:ext cx="1686610" cy="305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987184"/>
            <a:ext cx="3076868" cy="254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3177" y="1844824"/>
            <a:ext cx="2543417" cy="2692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985" y="1916832"/>
            <a:ext cx="2695830" cy="274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4985" y="1916832"/>
            <a:ext cx="3619845" cy="274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8220E812-6874-3FE6-2AE1-F693163F10BF}"/>
              </a:ext>
            </a:extLst>
          </p:cNvPr>
          <p:cNvSpPr/>
          <p:nvPr/>
        </p:nvSpPr>
        <p:spPr bwMode="white">
          <a:xfrm>
            <a:off x="2051720" y="1080000"/>
            <a:ext cx="1440160" cy="58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392B1AD-4F81-7EB3-2281-D0689ECFEE0A}"/>
              </a:ext>
            </a:extLst>
          </p:cNvPr>
          <p:cNvSpPr/>
          <p:nvPr/>
        </p:nvSpPr>
        <p:spPr bwMode="white">
          <a:xfrm>
            <a:off x="6372200" y="1119228"/>
            <a:ext cx="1656184" cy="58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5940176" cy="5490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4725144"/>
            <a:ext cx="2849096" cy="186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5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1890806"/>
            <a:ext cx="5639338" cy="1440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2022-08-12T10:55:45Z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