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781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72649" y="2127794"/>
            <a:ext cx="742611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2351" y="2127794"/>
            <a:ext cx="913983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9789" y="2127794"/>
            <a:ext cx="571239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2649" y="2680187"/>
            <a:ext cx="913983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2831" y="2680187"/>
            <a:ext cx="923504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41574" y="2680187"/>
            <a:ext cx="1066314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20318" y="3794498"/>
            <a:ext cx="723570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28649" y="3794498"/>
            <a:ext cx="714049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79723" y="3794498"/>
            <a:ext cx="885421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29905" y="4346891"/>
            <a:ext cx="571239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00087" y="4346891"/>
            <a:ext cx="590280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179723" y="4346891"/>
            <a:ext cx="885421" cy="24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71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23"/>
          <p:cNvSpPr/>
          <p:nvPr/>
        </p:nvSpPr>
        <p:spPr bwMode="white">
          <a:xfrm>
            <a:off x="2626324" y="2001705"/>
            <a:ext cx="1309436" cy="171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951984" y="2001705"/>
            <a:ext cx="1440159" cy="171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323068" y="2060849"/>
            <a:ext cx="1453452" cy="164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573045" y="4337676"/>
            <a:ext cx="238016" cy="18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4924318" y="4337676"/>
            <a:ext cx="228495" cy="18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8304153" y="4337676"/>
            <a:ext cx="228495" cy="180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46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0517" y="1595523"/>
            <a:ext cx="1009190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1095" y="1595523"/>
            <a:ext cx="1190082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42566" y="1595523"/>
            <a:ext cx="1180561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4517" y="1595523"/>
            <a:ext cx="1190082" cy="248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408" y="2253709"/>
            <a:ext cx="1440160" cy="211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60297" y="2253709"/>
            <a:ext cx="1944216" cy="211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87688" y="2711578"/>
            <a:ext cx="1800200" cy="122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51984" y="2711578"/>
            <a:ext cx="1944216" cy="1365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109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8397" y="2493170"/>
            <a:ext cx="4767644" cy="52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2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772816"/>
            <a:ext cx="11520000" cy="2763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492184" y="3783802"/>
            <a:ext cx="666446" cy="23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148448" y="3783802"/>
            <a:ext cx="514115" cy="23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223952" y="3783802"/>
            <a:ext cx="656925" cy="23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394663" y="3783802"/>
            <a:ext cx="514115" cy="238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663556" y="4155501"/>
            <a:ext cx="371305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253176" y="4155501"/>
            <a:ext cx="371305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385804" y="4155501"/>
            <a:ext cx="371305" cy="3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8499390" y="4155501"/>
            <a:ext cx="371305" cy="30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234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4963" y="1771522"/>
            <a:ext cx="1856528" cy="149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6864" y="1790577"/>
            <a:ext cx="2970446" cy="147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529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34831" y="2492897"/>
            <a:ext cx="4493752" cy="87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043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9756" y="1916831"/>
            <a:ext cx="6045619" cy="97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1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49277" y="1988840"/>
            <a:ext cx="5017388" cy="1935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47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9756" y="3501009"/>
            <a:ext cx="6216991" cy="91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348880"/>
            <a:ext cx="544830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131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00880" y="2619680"/>
            <a:ext cx="228495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3558" y="2619680"/>
            <a:ext cx="161851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1855" y="2619680"/>
            <a:ext cx="238016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5492" y="2619680"/>
            <a:ext cx="228495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2351" y="2619680"/>
            <a:ext cx="247537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75988" y="2619680"/>
            <a:ext cx="238016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9624" y="2619680"/>
            <a:ext cx="238016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13740" y="2619680"/>
            <a:ext cx="238016" cy="25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89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66004" y="2299473"/>
            <a:ext cx="1827966" cy="3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3079" y="2947221"/>
            <a:ext cx="1132958" cy="32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5128" y="3585444"/>
            <a:ext cx="380826" cy="33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8946" y="3585444"/>
            <a:ext cx="714049" cy="33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92087" y="4233192"/>
            <a:ext cx="723570" cy="32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00417" y="4242718"/>
            <a:ext cx="380826" cy="3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08748" y="4242718"/>
            <a:ext cx="380826" cy="3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860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1426" y="1661782"/>
            <a:ext cx="1199603" cy="247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41839" y="1642717"/>
            <a:ext cx="961586" cy="314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14665" y="2920064"/>
            <a:ext cx="1409057" cy="33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0153" y="3577802"/>
            <a:ext cx="723570" cy="32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4665" y="4216475"/>
            <a:ext cx="1066314" cy="33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64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9360" y="1013736"/>
            <a:ext cx="1152000" cy="32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3872" y="1662931"/>
            <a:ext cx="504595" cy="27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3227" y="1662931"/>
            <a:ext cx="1456661" cy="31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2913" y="2989962"/>
            <a:ext cx="552198" cy="24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553234"/>
            <a:ext cx="11520000" cy="2211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049079" y="4592084"/>
            <a:ext cx="257057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000153" y="4553962"/>
            <a:ext cx="247537" cy="1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9351426" y="4553962"/>
            <a:ext cx="247537" cy="1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172847" y="5364075"/>
            <a:ext cx="247537" cy="1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276252" y="5364075"/>
            <a:ext cx="247537" cy="1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9960748" y="5364075"/>
            <a:ext cx="247537" cy="190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22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70401" y="1022994"/>
            <a:ext cx="1075834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6616" y="1661026"/>
            <a:ext cx="399867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2517" y="2299059"/>
            <a:ext cx="552198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0236" y="3603692"/>
            <a:ext cx="1085355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5822" y="3603692"/>
            <a:ext cx="1085355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321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12748" y="1557674"/>
            <a:ext cx="342743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8913" y="2158912"/>
            <a:ext cx="228495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88913" y="2712432"/>
            <a:ext cx="228495" cy="18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12748" y="3218235"/>
            <a:ext cx="342743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88913" y="3819472"/>
            <a:ext cx="238016" cy="19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47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381640" y="1576311"/>
            <a:ext cx="314181" cy="25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5988" y="3321587"/>
            <a:ext cx="266578" cy="2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374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0616" y="1023099"/>
            <a:ext cx="266578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4649" y="2147828"/>
            <a:ext cx="266578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8533" y="3272557"/>
            <a:ext cx="314181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