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8" r:id="rId20"/>
    <p:sldId id="279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576" y="20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4408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76186" y="1518133"/>
            <a:ext cx="266578" cy="247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1961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4616" y="2032516"/>
            <a:ext cx="304661" cy="25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4108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908720"/>
            <a:ext cx="11520000" cy="4091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8819" y="4221087"/>
            <a:ext cx="342743" cy="21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258436" y="2056016"/>
            <a:ext cx="378000" cy="252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7470962" y="2030000"/>
            <a:ext cx="374400" cy="2552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22"/>
          <p:cNvSpPr/>
          <p:nvPr/>
        </p:nvSpPr>
        <p:spPr bwMode="white">
          <a:xfrm>
            <a:off x="3040867" y="2060848"/>
            <a:ext cx="370800" cy="25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22"/>
          <p:cNvSpPr/>
          <p:nvPr/>
        </p:nvSpPr>
        <p:spPr bwMode="white">
          <a:xfrm>
            <a:off x="3820025" y="2116660"/>
            <a:ext cx="374400" cy="246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22"/>
          <p:cNvSpPr/>
          <p:nvPr/>
        </p:nvSpPr>
        <p:spPr bwMode="white">
          <a:xfrm>
            <a:off x="4602093" y="2158042"/>
            <a:ext cx="374400" cy="242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27"/>
          <p:cNvSpPr/>
          <p:nvPr/>
        </p:nvSpPr>
        <p:spPr bwMode="white">
          <a:xfrm>
            <a:off x="8251920" y="2030000"/>
            <a:ext cx="378000" cy="2552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27"/>
          <p:cNvSpPr/>
          <p:nvPr/>
        </p:nvSpPr>
        <p:spPr bwMode="white">
          <a:xfrm>
            <a:off x="9032188" y="2060849"/>
            <a:ext cx="374400" cy="25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27"/>
          <p:cNvSpPr/>
          <p:nvPr/>
        </p:nvSpPr>
        <p:spPr bwMode="white">
          <a:xfrm>
            <a:off x="9812869" y="2030000"/>
            <a:ext cx="370800" cy="2552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/>
          <p:cNvSpPr/>
          <p:nvPr/>
        </p:nvSpPr>
        <p:spPr bwMode="white">
          <a:xfrm>
            <a:off x="1293811" y="3933057"/>
            <a:ext cx="342743" cy="28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/>
          <p:cNvSpPr/>
          <p:nvPr/>
        </p:nvSpPr>
        <p:spPr bwMode="white">
          <a:xfrm>
            <a:off x="1298578" y="3670165"/>
            <a:ext cx="342743" cy="267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/>
          <p:cNvSpPr/>
          <p:nvPr/>
        </p:nvSpPr>
        <p:spPr bwMode="white">
          <a:xfrm>
            <a:off x="1324408" y="3449315"/>
            <a:ext cx="342743" cy="22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/>
          <p:cNvSpPr/>
          <p:nvPr/>
        </p:nvSpPr>
        <p:spPr bwMode="white">
          <a:xfrm>
            <a:off x="1324408" y="3175420"/>
            <a:ext cx="342743" cy="240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/>
          <p:cNvSpPr/>
          <p:nvPr/>
        </p:nvSpPr>
        <p:spPr bwMode="white">
          <a:xfrm>
            <a:off x="1315835" y="2932641"/>
            <a:ext cx="342743" cy="22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/>
          <p:cNvSpPr/>
          <p:nvPr/>
        </p:nvSpPr>
        <p:spPr bwMode="white">
          <a:xfrm>
            <a:off x="1271464" y="2671365"/>
            <a:ext cx="342743" cy="22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"/>
          <p:cNvSpPr/>
          <p:nvPr/>
        </p:nvSpPr>
        <p:spPr bwMode="white">
          <a:xfrm>
            <a:off x="1271464" y="2418386"/>
            <a:ext cx="342743" cy="22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"/>
          <p:cNvSpPr/>
          <p:nvPr/>
        </p:nvSpPr>
        <p:spPr bwMode="white">
          <a:xfrm>
            <a:off x="1292780" y="2153739"/>
            <a:ext cx="342743" cy="22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"/>
          <p:cNvSpPr/>
          <p:nvPr/>
        </p:nvSpPr>
        <p:spPr bwMode="white">
          <a:xfrm>
            <a:off x="1293810" y="1910701"/>
            <a:ext cx="342743" cy="22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"/>
          <p:cNvSpPr/>
          <p:nvPr/>
        </p:nvSpPr>
        <p:spPr bwMode="white">
          <a:xfrm>
            <a:off x="6532661" y="4219775"/>
            <a:ext cx="342743" cy="21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"/>
          <p:cNvSpPr/>
          <p:nvPr/>
        </p:nvSpPr>
        <p:spPr bwMode="white">
          <a:xfrm>
            <a:off x="6527653" y="3931745"/>
            <a:ext cx="342743" cy="28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6532420" y="3668853"/>
            <a:ext cx="342743" cy="267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"/>
          <p:cNvSpPr/>
          <p:nvPr/>
        </p:nvSpPr>
        <p:spPr bwMode="white">
          <a:xfrm>
            <a:off x="6558250" y="3448003"/>
            <a:ext cx="342743" cy="22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"/>
          <p:cNvSpPr/>
          <p:nvPr/>
        </p:nvSpPr>
        <p:spPr bwMode="white">
          <a:xfrm>
            <a:off x="6558250" y="3195976"/>
            <a:ext cx="342743" cy="22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2"/>
          <p:cNvSpPr/>
          <p:nvPr/>
        </p:nvSpPr>
        <p:spPr bwMode="white">
          <a:xfrm>
            <a:off x="6549677" y="2931329"/>
            <a:ext cx="342743" cy="22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2"/>
          <p:cNvSpPr/>
          <p:nvPr/>
        </p:nvSpPr>
        <p:spPr bwMode="white">
          <a:xfrm>
            <a:off x="6505306" y="2670053"/>
            <a:ext cx="342743" cy="22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2"/>
          <p:cNvSpPr/>
          <p:nvPr/>
        </p:nvSpPr>
        <p:spPr bwMode="white">
          <a:xfrm>
            <a:off x="6505306" y="2417074"/>
            <a:ext cx="342743" cy="22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2"/>
          <p:cNvSpPr/>
          <p:nvPr/>
        </p:nvSpPr>
        <p:spPr bwMode="white">
          <a:xfrm>
            <a:off x="6526622" y="2152427"/>
            <a:ext cx="342743" cy="22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2"/>
          <p:cNvSpPr/>
          <p:nvPr/>
        </p:nvSpPr>
        <p:spPr bwMode="white">
          <a:xfrm>
            <a:off x="6527652" y="1909389"/>
            <a:ext cx="342743" cy="22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836712"/>
            <a:ext cx="11520000" cy="3086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34607" y="1046262"/>
            <a:ext cx="161851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28491" y="1046262"/>
            <a:ext cx="218975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1764" y="2027340"/>
            <a:ext cx="6744476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21285" y="3551343"/>
            <a:ext cx="9579428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4276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34896" y="4327986"/>
            <a:ext cx="4721143" cy="857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1860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1872" y="1844824"/>
            <a:ext cx="6712066" cy="88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764704"/>
            <a:ext cx="11520000" cy="2997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3861048"/>
            <a:ext cx="11520000" cy="2433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4301985" y="4662709"/>
            <a:ext cx="218975" cy="257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872563" y="4672253"/>
            <a:ext cx="228495" cy="248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9433621" y="4672253"/>
            <a:ext cx="218975" cy="248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4311506" y="5235325"/>
            <a:ext cx="218975" cy="257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6805919" y="5235325"/>
            <a:ext cx="380826" cy="257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9433621" y="5235325"/>
            <a:ext cx="228495" cy="257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4063968" y="5788854"/>
            <a:ext cx="723570" cy="30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6625026" y="5779310"/>
            <a:ext cx="714049" cy="314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9195605" y="5788854"/>
            <a:ext cx="704528" cy="30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620688"/>
            <a:ext cx="11520000" cy="3716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4509120"/>
            <a:ext cx="11520000" cy="1917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467779" y="5577742"/>
            <a:ext cx="4998347" cy="1021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852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96814" y="2893029"/>
            <a:ext cx="4646082" cy="868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2276872"/>
            <a:ext cx="6543675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4068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819921" y="2204536"/>
            <a:ext cx="571239" cy="257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98764" y="2204536"/>
            <a:ext cx="228495" cy="257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53475" y="4643721"/>
            <a:ext cx="380826" cy="24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042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85112" y="1614507"/>
            <a:ext cx="218975" cy="257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8401" y="2224919"/>
            <a:ext cx="380826" cy="257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37707" y="2224919"/>
            <a:ext cx="390347" cy="247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24649" y="3445741"/>
            <a:ext cx="409388" cy="247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5306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01145" y="1623269"/>
            <a:ext cx="380826" cy="24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06335" y="2795129"/>
            <a:ext cx="733090" cy="333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77574" y="3404878"/>
            <a:ext cx="752132" cy="323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29574" y="4652957"/>
            <a:ext cx="380826" cy="257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52021" y="5920090"/>
            <a:ext cx="323702" cy="24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1807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23326" y="1606884"/>
            <a:ext cx="380826" cy="239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005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419393" y="2007227"/>
            <a:ext cx="266578" cy="23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4069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2368" y="1490041"/>
            <a:ext cx="314181" cy="257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812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09806" y="2806145"/>
            <a:ext cx="276099" cy="247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15</cp:revision>
  <dcterms:created xsi:type="dcterms:W3CDTF">2022-08-10T03:44:00Z</dcterms:created>
  <dcterms:modified xsi:type="dcterms:W3CDTF">2022-08-13T10:40:02Z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