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322" y="5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020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0930" y="1776214"/>
            <a:ext cx="247537" cy="190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71128" y="1776214"/>
            <a:ext cx="247537" cy="190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0450" y="2481647"/>
            <a:ext cx="247537" cy="18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71128" y="2443517"/>
            <a:ext cx="247537" cy="200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352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0517" y="1584849"/>
            <a:ext cx="1532826" cy="257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7475" y="1584849"/>
            <a:ext cx="666446" cy="24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9029" y="1584849"/>
            <a:ext cx="1361454" cy="257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82698" y="2060847"/>
            <a:ext cx="1361454" cy="219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19723" y="2060847"/>
            <a:ext cx="1332892" cy="219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70930" y="2060848"/>
            <a:ext cx="3165630" cy="201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908720"/>
            <a:ext cx="11520000" cy="3148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6350" y="1004133"/>
            <a:ext cx="1589950" cy="248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8449" y="1004133"/>
            <a:ext cx="1742280" cy="248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06301" y="1004133"/>
            <a:ext cx="1589950" cy="248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4697" y="1556792"/>
            <a:ext cx="1361454" cy="216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31722" y="1565824"/>
            <a:ext cx="1894611" cy="1330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01970" y="1556792"/>
            <a:ext cx="2894281" cy="2595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432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0913" y="1996076"/>
            <a:ext cx="2189752" cy="1721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48351" y="2024691"/>
            <a:ext cx="1875570" cy="131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56682" y="1996076"/>
            <a:ext cx="2189752" cy="1721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4081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8979" y="2615807"/>
            <a:ext cx="380826" cy="257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32384" y="2615807"/>
            <a:ext cx="399867" cy="257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47293" y="3474119"/>
            <a:ext cx="390347" cy="247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67789" y="4332431"/>
            <a:ext cx="571239" cy="247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503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44351" y="2465632"/>
            <a:ext cx="5007867" cy="888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1967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9756" y="1997756"/>
            <a:ext cx="3294148" cy="999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175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49277" y="3068960"/>
            <a:ext cx="5582827" cy="97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1959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0236" y="1998150"/>
            <a:ext cx="3303669" cy="86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025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9756" y="1988841"/>
            <a:ext cx="4160528" cy="887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2276872"/>
            <a:ext cx="5572125" cy="155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4236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687293" y="3501008"/>
            <a:ext cx="4665123" cy="1586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418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514269" y="1603828"/>
            <a:ext cx="580760" cy="247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70401" y="1603828"/>
            <a:ext cx="571239" cy="247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86500" y="2213238"/>
            <a:ext cx="228495" cy="25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08946" y="2975001"/>
            <a:ext cx="228495" cy="247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48550" y="3784374"/>
            <a:ext cx="238016" cy="247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836712"/>
            <a:ext cx="11520000" cy="2609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57211" y="1017637"/>
            <a:ext cx="399867" cy="25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84649" y="1017637"/>
            <a:ext cx="561719" cy="247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5145" y="1693727"/>
            <a:ext cx="390347" cy="25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56417" y="1693727"/>
            <a:ext cx="390347" cy="25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53872" y="2931638"/>
            <a:ext cx="238016" cy="247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90831" y="2931638"/>
            <a:ext cx="228495" cy="247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18269" y="2931638"/>
            <a:ext cx="218975" cy="247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073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7029" y="1634136"/>
            <a:ext cx="380826" cy="24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47690" y="1624591"/>
            <a:ext cx="218975" cy="25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03756" y="1624591"/>
            <a:ext cx="399867" cy="25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94103" y="2225923"/>
            <a:ext cx="628363" cy="314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68384" y="3476311"/>
            <a:ext cx="238016" cy="24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537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1188913" y="1662054"/>
            <a:ext cx="238016" cy="190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12748" y="2234207"/>
            <a:ext cx="342743" cy="314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88913" y="2901719"/>
            <a:ext cx="228495" cy="181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188913" y="3521551"/>
            <a:ext cx="228495" cy="181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188913" y="4131847"/>
            <a:ext cx="238016" cy="190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1821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152153" y="1624154"/>
            <a:ext cx="276099" cy="248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2730693"/>
            <a:ext cx="11520000" cy="3073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4409663" y="2816597"/>
            <a:ext cx="276099" cy="24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294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79723" y="1032505"/>
            <a:ext cx="276099" cy="24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79921" y="2175136"/>
            <a:ext cx="266578" cy="24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72186" y="3317767"/>
            <a:ext cx="276099" cy="24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834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72649" y="2139941"/>
            <a:ext cx="218975" cy="238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43227" y="2139941"/>
            <a:ext cx="228495" cy="24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23326" y="2139941"/>
            <a:ext cx="399867" cy="24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65277" y="2139941"/>
            <a:ext cx="228495" cy="24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15393" y="2712602"/>
            <a:ext cx="228495" cy="24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43227" y="2712602"/>
            <a:ext cx="238016" cy="24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23326" y="2712602"/>
            <a:ext cx="390347" cy="24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36649" y="2712602"/>
            <a:ext cx="399867" cy="24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72649" y="3285263"/>
            <a:ext cx="228495" cy="24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43227" y="3285263"/>
            <a:ext cx="218975" cy="238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923326" y="3285263"/>
            <a:ext cx="228495" cy="24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665277" y="3285263"/>
            <a:ext cx="228495" cy="24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9</cp:revision>
  <dcterms:created xsi:type="dcterms:W3CDTF">2022-08-10T03:44:00Z</dcterms:created>
  <dcterms:modified xsi:type="dcterms:W3CDTF">2022-08-13T10:41:01Z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