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12192000" cy="6858000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322" y="5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80728"/>
            <a:ext cx="11520000" cy="35068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01012" y="1066493"/>
            <a:ext cx="276099" cy="247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57872" y="3439339"/>
            <a:ext cx="276099" cy="238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80728"/>
            <a:ext cx="11520000" cy="24764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38037" y="1075976"/>
            <a:ext cx="304661" cy="247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3303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 rot="1568319">
            <a:off x="2513235" y="2180331"/>
            <a:ext cx="656925" cy="1527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 rot="20638290">
            <a:off x="5753485" y="2673033"/>
            <a:ext cx="476033" cy="932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 rot="979960">
            <a:off x="9463174" y="2877825"/>
            <a:ext cx="313522" cy="1000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/>
        </p:nvSpPr>
        <p:spPr bwMode="white">
          <a:xfrm rot="1283662">
            <a:off x="2615301" y="3653648"/>
            <a:ext cx="77592" cy="79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2688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68008" y="1556792"/>
            <a:ext cx="2160240" cy="2040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59696" y="1628800"/>
            <a:ext cx="2592288" cy="1909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98092" y="1700808"/>
            <a:ext cx="1922444" cy="172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695400" y="1700808"/>
            <a:ext cx="2448272" cy="1837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2843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77902" y="2060848"/>
            <a:ext cx="1637555" cy="1691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57998" y="2060848"/>
            <a:ext cx="1770847" cy="1752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12024" y="2132856"/>
            <a:ext cx="2016223" cy="1680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04312" y="2132856"/>
            <a:ext cx="2016224" cy="1619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881857" y="2913844"/>
            <a:ext cx="792089" cy="899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3625685" y="3140967"/>
            <a:ext cx="382084" cy="700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31619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30302" y="2461108"/>
            <a:ext cx="2627702" cy="1399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38037" y="2184915"/>
            <a:ext cx="1485223" cy="1885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3944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24913" y="3081141"/>
            <a:ext cx="2484892" cy="1410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57012" y="3081141"/>
            <a:ext cx="1799404" cy="1410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26622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53872" y="2635812"/>
            <a:ext cx="3960595" cy="1009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80728"/>
            <a:ext cx="11520000" cy="3993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12023" y="3115573"/>
            <a:ext cx="1072800" cy="200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48616" y="3068959"/>
            <a:ext cx="247537" cy="86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80728"/>
            <a:ext cx="11520000" cy="35201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68318" y="3470570"/>
            <a:ext cx="6283866" cy="1030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688" y="2276872"/>
            <a:ext cx="5610225" cy="15335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21315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39756" y="1826330"/>
            <a:ext cx="3303669" cy="1026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3051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92285" y="2968389"/>
            <a:ext cx="5360132" cy="324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36395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829442" y="1499428"/>
            <a:ext cx="1085355" cy="323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44351" y="2023443"/>
            <a:ext cx="1409057" cy="323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512946" y="2556986"/>
            <a:ext cx="371305" cy="314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53409" y="3071473"/>
            <a:ext cx="1351933" cy="323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503426" y="3595489"/>
            <a:ext cx="1037752" cy="323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887227" y="4109976"/>
            <a:ext cx="1009190" cy="333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3139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48880" y="1032785"/>
            <a:ext cx="228495" cy="248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18930" y="1004154"/>
            <a:ext cx="742611" cy="324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36847" y="1004154"/>
            <a:ext cx="742611" cy="324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96946" y="2597917"/>
            <a:ext cx="380826" cy="248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38169" y="3084635"/>
            <a:ext cx="1056793" cy="324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2498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72913" y="2997227"/>
            <a:ext cx="361785" cy="305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00351" y="2997227"/>
            <a:ext cx="714049" cy="305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80054" y="2997227"/>
            <a:ext cx="1390016" cy="305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10082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1792021" y="1523288"/>
            <a:ext cx="723570" cy="316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5048087" y="1513685"/>
            <a:ext cx="723570" cy="316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72068" y="2060848"/>
            <a:ext cx="3246584" cy="22819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4510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10731" y="1043081"/>
            <a:ext cx="228495" cy="239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81244" y="1043081"/>
            <a:ext cx="152330" cy="239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55432" y="1494152"/>
            <a:ext cx="4079856" cy="21576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42586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1188913" y="1975762"/>
            <a:ext cx="238016" cy="181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188913" y="2928478"/>
            <a:ext cx="228495" cy="181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188913" y="3528689"/>
            <a:ext cx="238016" cy="181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1188913" y="4119373"/>
            <a:ext cx="228495" cy="181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188913" y="4710057"/>
            <a:ext cx="228495" cy="181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35378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858335" y="2205599"/>
            <a:ext cx="266578" cy="247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15194" y="3378513"/>
            <a:ext cx="276099" cy="238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宽屏</PresentationFormat>
  <Paragraphs>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5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10</cp:revision>
  <dcterms:created xsi:type="dcterms:W3CDTF">2022-08-10T03:44:00Z</dcterms:created>
  <dcterms:modified xsi:type="dcterms:W3CDTF">2022-08-13T10:42:08Z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