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22" y="5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423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01277" y="2225371"/>
            <a:ext cx="571239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0979" y="2225371"/>
            <a:ext cx="733090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1161" y="2225371"/>
            <a:ext cx="742611" cy="2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1277" y="2835991"/>
            <a:ext cx="571239" cy="24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80979" y="2835991"/>
            <a:ext cx="733090" cy="24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51161" y="2835991"/>
            <a:ext cx="913983" cy="24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153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0517" y="1632688"/>
            <a:ext cx="1190082" cy="2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5905" y="1632688"/>
            <a:ext cx="1018710" cy="2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6087" y="1632688"/>
            <a:ext cx="1199603" cy="2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011" y="2251872"/>
            <a:ext cx="2058228" cy="18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2216" y="2251872"/>
            <a:ext cx="2037227" cy="18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00256" y="2251872"/>
            <a:ext cx="2016224" cy="18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80728"/>
            <a:ext cx="11520000" cy="248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8727" y="1066580"/>
            <a:ext cx="1018710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4115" y="1066580"/>
            <a:ext cx="1018710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3818" y="1066580"/>
            <a:ext cx="1190082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368" y="1658010"/>
            <a:ext cx="1832604" cy="181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7849" y="1658011"/>
            <a:ext cx="1863150" cy="181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56240" y="2039580"/>
            <a:ext cx="1944215" cy="117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345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3091" y="2276872"/>
            <a:ext cx="1382555" cy="148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2384" y="2286412"/>
            <a:ext cx="1440161" cy="148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20690" y="3599240"/>
            <a:ext cx="238016" cy="17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81087" y="3599240"/>
            <a:ext cx="228495" cy="17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5520502" y="1916832"/>
            <a:ext cx="915144" cy="451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10019794" y="1926372"/>
            <a:ext cx="953275" cy="451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675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63392" y="2632065"/>
            <a:ext cx="5644775" cy="95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166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8798" y="1872851"/>
            <a:ext cx="3960595" cy="105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091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49277" y="1916833"/>
            <a:ext cx="6721586" cy="102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37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9756" y="2060848"/>
            <a:ext cx="6216991" cy="11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04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8384" y="3789040"/>
            <a:ext cx="6902479" cy="107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693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1393" y="1556792"/>
            <a:ext cx="4484231" cy="98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204864"/>
            <a:ext cx="557212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842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24781" y="2538733"/>
            <a:ext cx="238016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1508" y="2538733"/>
            <a:ext cx="247537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0318" y="2538733"/>
            <a:ext cx="22849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3145" y="3234587"/>
            <a:ext cx="247537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99161" y="3234587"/>
            <a:ext cx="238016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37045" y="3234587"/>
            <a:ext cx="22849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24781" y="3930441"/>
            <a:ext cx="247537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1508" y="3930441"/>
            <a:ext cx="247537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08682" y="3930441"/>
            <a:ext cx="22849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37045" y="3930441"/>
            <a:ext cx="21897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77574" y="4626295"/>
            <a:ext cx="22849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05938" y="4626295"/>
            <a:ext cx="22849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53343" y="4626295"/>
            <a:ext cx="171371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33112" y="4626295"/>
            <a:ext cx="21897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770996" y="4626295"/>
            <a:ext cx="171371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380318" y="4626295"/>
            <a:ext cx="228495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924979" y="5322149"/>
            <a:ext cx="171371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781508" y="5322149"/>
            <a:ext cx="247537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370798" y="5322149"/>
            <a:ext cx="238016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008682" y="5322149"/>
            <a:ext cx="228495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750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86500" y="1567131"/>
            <a:ext cx="371305" cy="28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5128" y="1557588"/>
            <a:ext cx="371305" cy="30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3343" y="2139662"/>
            <a:ext cx="752132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18665" y="2139662"/>
            <a:ext cx="894942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5525" y="3523280"/>
            <a:ext cx="247537" cy="14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52483" y="3485111"/>
            <a:ext cx="247537" cy="1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89442" y="3485111"/>
            <a:ext cx="247537" cy="1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34632" y="4162606"/>
            <a:ext cx="247537" cy="20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42963" y="4162606"/>
            <a:ext cx="247537" cy="20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89442" y="4210317"/>
            <a:ext cx="247537" cy="14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35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37442" y="1003949"/>
            <a:ext cx="885421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1161" y="1565803"/>
            <a:ext cx="580760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4500" y="2137179"/>
            <a:ext cx="390347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1541" y="2660941"/>
            <a:ext cx="2770512" cy="33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9360" y="3832264"/>
            <a:ext cx="742611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4946" y="3832264"/>
            <a:ext cx="561719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13277" y="3832264"/>
            <a:ext cx="571239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6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7376" y="1013748"/>
            <a:ext cx="1751801" cy="32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5938" y="1605729"/>
            <a:ext cx="533157" cy="24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3690" y="2169065"/>
            <a:ext cx="380826" cy="24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3869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88913" y="1570579"/>
            <a:ext cx="238016" cy="1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12748" y="2657083"/>
            <a:ext cx="342743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88913" y="3267051"/>
            <a:ext cx="228495" cy="181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88913" y="3829365"/>
            <a:ext cx="228495" cy="181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88913" y="4391679"/>
            <a:ext cx="238016" cy="1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134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914798" y="1575626"/>
            <a:ext cx="266578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8913" y="2766529"/>
            <a:ext cx="276099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1459" y="3957433"/>
            <a:ext cx="276099" cy="2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7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2070" y="1061439"/>
            <a:ext cx="304661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3657" y="2913159"/>
            <a:ext cx="276099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6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3360" y="1624754"/>
            <a:ext cx="266578" cy="238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2022-08-13T10:43:08Z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