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207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24246" y="2298939"/>
            <a:ext cx="6992017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93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17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6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57432" y="836712"/>
            <a:ext cx="7849349" cy="460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4943475" cy="1590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52" y="3573016"/>
            <a:ext cx="75152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03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630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1467895" y="2492896"/>
            <a:ext cx="590824" cy="305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3913299" y="2492896"/>
            <a:ext cx="590824" cy="305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5131203" y="2409721"/>
            <a:ext cx="597984" cy="313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4"/>
          <p:cNvSpPr/>
          <p:nvPr/>
        </p:nvSpPr>
        <p:spPr bwMode="white">
          <a:xfrm>
            <a:off x="2687085" y="2132855"/>
            <a:ext cx="597985" cy="341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60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2524" y="989182"/>
            <a:ext cx="285777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9272" y="1684829"/>
            <a:ext cx="504873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5688" y="3867064"/>
            <a:ext cx="542976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641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5517232"/>
            <a:ext cx="675553" cy="51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270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7663" y="2380476"/>
            <a:ext cx="36198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08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591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104" y="5877272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81603" y="2996952"/>
            <a:ext cx="530589" cy="30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3191297" y="2996953"/>
            <a:ext cx="522000" cy="30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9"/>
          <p:cNvSpPr/>
          <p:nvPr/>
        </p:nvSpPr>
        <p:spPr bwMode="white">
          <a:xfrm>
            <a:off x="4288701" y="2996952"/>
            <a:ext cx="525600" cy="30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9"/>
          <p:cNvSpPr/>
          <p:nvPr/>
        </p:nvSpPr>
        <p:spPr bwMode="white">
          <a:xfrm>
            <a:off x="5394810" y="2782857"/>
            <a:ext cx="527004" cy="321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9"/>
          <p:cNvSpPr/>
          <p:nvPr/>
        </p:nvSpPr>
        <p:spPr bwMode="white">
          <a:xfrm>
            <a:off x="6502534" y="2924944"/>
            <a:ext cx="527004" cy="3072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779103" y="5517232"/>
            <a:ext cx="417401" cy="31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779103" y="5157192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779103" y="4797152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779103" y="4437112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776084" y="4076484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778145" y="3716444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776084" y="3361521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776084" y="3011087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776083" y="2656164"/>
            <a:ext cx="41740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0" grpId="0" animBg="1"/>
      <p:bldP spid="28" grpId="0" animBg="1"/>
      <p:bldP spid="29" grpId="0" animBg="1"/>
      <p:bldP spid="3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14</cp:revision>
  <dcterms:created xsi:type="dcterms:W3CDTF">2022-08-10T03:44:00Z</dcterms:created>
  <dcterms:modified xsi:type="dcterms:W3CDTF">2022-08-13T10:17:10Z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