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296" y="20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89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5655" y="926704"/>
            <a:ext cx="36198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84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4540" y="2848282"/>
            <a:ext cx="4873604" cy="216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22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4540" y="3140968"/>
            <a:ext cx="7935082" cy="29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4943475" cy="1590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65" y="3573016"/>
            <a:ext cx="579120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19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81067" y="2939172"/>
            <a:ext cx="523925" cy="4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2567" y="3721542"/>
            <a:ext cx="533450" cy="4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2798" y="4503911"/>
            <a:ext cx="1076427" cy="4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46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4542" y="1724209"/>
            <a:ext cx="781124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3417" y="2506734"/>
            <a:ext cx="533450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0275" y="3289259"/>
            <a:ext cx="295303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7254" y="4062241"/>
            <a:ext cx="790650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7254" y="4844766"/>
            <a:ext cx="1771819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17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05081" y="3261409"/>
            <a:ext cx="2781565" cy="156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1354" y="3547292"/>
            <a:ext cx="2276692" cy="127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41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2976" y="2887010"/>
            <a:ext cx="1980000" cy="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rot="20389770">
            <a:off x="4410092" y="2901256"/>
            <a:ext cx="387617" cy="146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283968" y="2879357"/>
            <a:ext cx="2160000" cy="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5076056" y="1700808"/>
            <a:ext cx="2448272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75656" y="1628800"/>
            <a:ext cx="1728192" cy="289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00163" y="3175645"/>
            <a:ext cx="36198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52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8149" y="1695406"/>
            <a:ext cx="419140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6748" y="4691295"/>
            <a:ext cx="419140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2022-08-13T01:46:07Z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