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0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214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57432" y="740300"/>
            <a:ext cx="7849349" cy="225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19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4540" y="2996952"/>
            <a:ext cx="4200926" cy="289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943475" cy="1590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327" y="3573016"/>
            <a:ext cx="601027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80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2238" y="2833259"/>
            <a:ext cx="1469903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5056" y="2833259"/>
            <a:ext cx="2154641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8150" y="3429000"/>
            <a:ext cx="1835097" cy="295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29697" y="3284984"/>
            <a:ext cx="1981174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54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70" y="951064"/>
            <a:ext cx="1752767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5260" y="960594"/>
            <a:ext cx="154319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090" y="1556792"/>
            <a:ext cx="1924233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5083" y="1628800"/>
            <a:ext cx="2067122" cy="2752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4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14607" y="3991797"/>
            <a:ext cx="266725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640" y="4725990"/>
            <a:ext cx="476295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0219" y="5450648"/>
            <a:ext cx="666813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67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2302" y="3084578"/>
            <a:ext cx="6026042" cy="128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57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42712" y="2286468"/>
            <a:ext cx="7144432" cy="212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9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65420" y="4320455"/>
            <a:ext cx="6818947" cy="128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994540" y="2249608"/>
            <a:ext cx="5197156" cy="205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