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5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103" y="979753"/>
            <a:ext cx="628710" cy="352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5348" y="979753"/>
            <a:ext cx="2086174" cy="352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432" y="1628800"/>
            <a:ext cx="2000441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79913" y="1628800"/>
            <a:ext cx="4131566" cy="371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6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32644" y="3068961"/>
            <a:ext cx="6668136" cy="137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7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13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5536" y="836712"/>
            <a:ext cx="6696743" cy="134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4943475" cy="1590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327" y="3573016"/>
            <a:ext cx="60102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25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56878" y="3445610"/>
            <a:ext cx="1038324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8278" y="3445610"/>
            <a:ext cx="790650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2655" y="4457237"/>
            <a:ext cx="514399" cy="34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5952" y="4457237"/>
            <a:ext cx="1038324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160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673" y="970123"/>
            <a:ext cx="47629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7421" y="970123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6021" y="1980241"/>
            <a:ext cx="1028798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7421" y="1980241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308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95013" y="1938031"/>
            <a:ext cx="504873" cy="42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1948" y="2930112"/>
            <a:ext cx="514399" cy="45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0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3803" y="2028504"/>
            <a:ext cx="285777" cy="343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4112" y="3125775"/>
            <a:ext cx="295303" cy="3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8279" y="5196279"/>
            <a:ext cx="1876604" cy="45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1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051" y="2976899"/>
            <a:ext cx="733495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1554" y="5274913"/>
            <a:ext cx="533450" cy="34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7739" y="5274913"/>
            <a:ext cx="743020" cy="34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5841" y="1937836"/>
            <a:ext cx="295303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2457" y="1937836"/>
            <a:ext cx="295303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5841" y="2948828"/>
            <a:ext cx="295303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2931" y="2948828"/>
            <a:ext cx="314355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6316" y="3959820"/>
            <a:ext cx="314355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2457" y="3959820"/>
            <a:ext cx="295303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8640000" cy="437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4"/>
          <p:cNvSpPr/>
          <p:nvPr/>
        </p:nvSpPr>
        <p:spPr bwMode="white">
          <a:xfrm>
            <a:off x="2813989" y="2841856"/>
            <a:ext cx="1438412" cy="35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7005389" y="2841856"/>
            <a:ext cx="1428886" cy="35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14"/>
          <p:cNvSpPr/>
          <p:nvPr/>
        </p:nvSpPr>
        <p:spPr bwMode="white">
          <a:xfrm>
            <a:off x="4252401" y="3501008"/>
            <a:ext cx="4181874" cy="294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15"/>
          <p:cNvSpPr/>
          <p:nvPr/>
        </p:nvSpPr>
        <p:spPr bwMode="white">
          <a:xfrm>
            <a:off x="827584" y="3501008"/>
            <a:ext cx="1986405" cy="279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2022-08-13T10:18:48Z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