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4713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25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836712"/>
            <a:ext cx="8640000" cy="5152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9786" y="1962570"/>
            <a:ext cx="847805" cy="38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3071" y="1962570"/>
            <a:ext cx="885909" cy="391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4461" y="1962570"/>
            <a:ext cx="857331" cy="38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60260" y="2792653"/>
            <a:ext cx="866857" cy="40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2597" y="2802194"/>
            <a:ext cx="866857" cy="38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84935" y="2792653"/>
            <a:ext cx="876383" cy="40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60260" y="3632276"/>
            <a:ext cx="866857" cy="40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22597" y="3632276"/>
            <a:ext cx="876383" cy="40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84935" y="3632276"/>
            <a:ext cx="885909" cy="40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60260" y="4481441"/>
            <a:ext cx="857331" cy="40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22597" y="4481441"/>
            <a:ext cx="876383" cy="391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84935" y="4481441"/>
            <a:ext cx="885909" cy="391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69786" y="5321064"/>
            <a:ext cx="857331" cy="38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32123" y="5321064"/>
            <a:ext cx="847805" cy="40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894461" y="5321064"/>
            <a:ext cx="857331" cy="40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623052" cy="15270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573016"/>
            <a:ext cx="51816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35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908720"/>
            <a:ext cx="8640000" cy="493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3583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764704"/>
            <a:ext cx="8640000" cy="418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79211" y="2530328"/>
            <a:ext cx="866857" cy="400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36763" y="2530328"/>
            <a:ext cx="1066901" cy="400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9211" y="3370193"/>
            <a:ext cx="876383" cy="410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36763" y="3379737"/>
            <a:ext cx="1066901" cy="400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98263" y="4210057"/>
            <a:ext cx="847805" cy="391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36763" y="4219601"/>
            <a:ext cx="1066901" cy="400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059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4752225"/>
            <a:ext cx="8640000" cy="1664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908720"/>
            <a:ext cx="8640000" cy="350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0913" y="2033190"/>
            <a:ext cx="866857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7473" y="2033190"/>
            <a:ext cx="876383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33559" y="2033190"/>
            <a:ext cx="876383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70913" y="2871778"/>
            <a:ext cx="866857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7473" y="2890837"/>
            <a:ext cx="866857" cy="37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33559" y="2871778"/>
            <a:ext cx="876383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70913" y="3729425"/>
            <a:ext cx="866857" cy="37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47473" y="3719896"/>
            <a:ext cx="866857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33559" y="3729425"/>
            <a:ext cx="876383" cy="37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393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584"/>
          <a:stretch/>
        </p:blipFill>
        <p:spPr>
          <a:xfrm>
            <a:off x="4427984" y="4365104"/>
            <a:ext cx="4356000" cy="1600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10</cp:revision>
  <dcterms:created xsi:type="dcterms:W3CDTF">2022-08-10T03:44:00Z</dcterms:created>
  <dcterms:modified xsi:type="dcterms:W3CDTF">2022-08-12T13:13:45Z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