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21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160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5896" y="917778"/>
            <a:ext cx="5618272" cy="150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8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3118" y="4611594"/>
            <a:ext cx="7725346" cy="146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623052" cy="15270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573016"/>
            <a:ext cx="516255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99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442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0927" y="1851056"/>
            <a:ext cx="31435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1941" y="1851056"/>
            <a:ext cx="50487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2724" y="2794468"/>
            <a:ext cx="31435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3198" y="3737880"/>
            <a:ext cx="31435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8358" y="4681292"/>
            <a:ext cx="28577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8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652230"/>
            <a:ext cx="8640000" cy="298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941168"/>
            <a:ext cx="8640000" cy="153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858171" y="5055757"/>
            <a:ext cx="285777" cy="35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6517" y="5877272"/>
            <a:ext cx="495347" cy="5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47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9083" y="3771966"/>
            <a:ext cx="295303" cy="35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40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6207" y="3764972"/>
            <a:ext cx="295303" cy="343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34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4332" y="2818829"/>
            <a:ext cx="31435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3858" y="3771770"/>
            <a:ext cx="285777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2436" y="4705653"/>
            <a:ext cx="43819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192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7519" y="898115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6096" y="1831998"/>
            <a:ext cx="43819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2022-08-12T13:50:43Z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