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330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7616" y="2274041"/>
            <a:ext cx="4244584" cy="39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7616" y="3104175"/>
            <a:ext cx="4244584" cy="39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7616" y="3934311"/>
            <a:ext cx="4316592" cy="40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7616" y="4777552"/>
            <a:ext cx="4316592" cy="39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1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1930" y="970394"/>
            <a:ext cx="295303" cy="343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9593" y="1762943"/>
            <a:ext cx="1505093" cy="46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914" y="836712"/>
            <a:ext cx="8640000" cy="470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6808" y="1686298"/>
            <a:ext cx="3387319" cy="39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36808" y="2522120"/>
            <a:ext cx="3459327" cy="38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3459" y="3356513"/>
            <a:ext cx="3452675" cy="39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6808" y="4193824"/>
            <a:ext cx="3675352" cy="39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682942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11" y="3573016"/>
            <a:ext cx="6572250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11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142" y="1988840"/>
            <a:ext cx="8640000" cy="63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725925"/>
            <a:ext cx="8640000" cy="62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645024"/>
            <a:ext cx="8640000" cy="156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2"/>
            <a:ext cx="8640000" cy="436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0881" y="1916833"/>
            <a:ext cx="694800" cy="271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3108" y="1916833"/>
            <a:ext cx="694800" cy="271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19768" y="1916833"/>
            <a:ext cx="694800" cy="271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61995" y="1916833"/>
            <a:ext cx="694800" cy="271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182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8070" y="1930146"/>
            <a:ext cx="285777" cy="34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47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2238" y="4690821"/>
            <a:ext cx="6420463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62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581128"/>
            <a:ext cx="8640000" cy="14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862149" y="5624272"/>
            <a:ext cx="762072" cy="35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6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2712" y="1906584"/>
            <a:ext cx="7192061" cy="156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329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005064"/>
            <a:ext cx="8640000" cy="252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2022-08-13T10:21:58Z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