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36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289" y="1746233"/>
            <a:ext cx="7134906" cy="168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829425" cy="161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573016"/>
            <a:ext cx="65627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00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815" y="1604239"/>
            <a:ext cx="7558129" cy="5157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880" y="233886"/>
            <a:ext cx="8640000" cy="134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414880" y="2492896"/>
            <a:ext cx="432000" cy="379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606597" y="2492896"/>
            <a:ext cx="432000" cy="379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707376" y="2492896"/>
            <a:ext cx="432000" cy="3792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515660" y="2492896"/>
            <a:ext cx="424800" cy="3792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232254" y="2492896"/>
            <a:ext cx="424800" cy="379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5316743" y="2492896"/>
            <a:ext cx="432000" cy="379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23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3164" y="951134"/>
            <a:ext cx="200044" cy="3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2238" y="4002396"/>
            <a:ext cx="7125380" cy="206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2238" y="2318245"/>
            <a:ext cx="7182535" cy="233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26926"/>
            <a:ext cx="8640000" cy="47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123470"/>
            <a:ext cx="8640000" cy="147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60648"/>
            <a:ext cx="8640000" cy="652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4824" y="1090440"/>
            <a:ext cx="554400" cy="525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8408" y="1268760"/>
            <a:ext cx="550800" cy="507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580" y="1268760"/>
            <a:ext cx="554400" cy="507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5432" y="1268760"/>
            <a:ext cx="554400" cy="507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05448" y="1268760"/>
            <a:ext cx="550800" cy="507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97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7761" y="951156"/>
            <a:ext cx="495347" cy="419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1080" y="2639210"/>
            <a:ext cx="504873" cy="41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6681" y="4346338"/>
            <a:ext cx="295303" cy="35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2022-08-10T03:44:00Z</dcterms:created>
  <dcterms:modified xsi:type="dcterms:W3CDTF">2022-08-13T10:24:48Z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