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64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335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357432" y="692696"/>
            <a:ext cx="6591929" cy="3460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41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994540" y="3573017"/>
            <a:ext cx="3865492" cy="154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13618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3573016"/>
            <a:ext cx="603885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037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14077" y="4294143"/>
            <a:ext cx="285777" cy="353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38708" y="4294143"/>
            <a:ext cx="514399" cy="353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9899" y="5238746"/>
            <a:ext cx="295303" cy="353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62457" y="5238746"/>
            <a:ext cx="542976" cy="353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06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90108" y="1908233"/>
            <a:ext cx="2076648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9612" y="1908233"/>
            <a:ext cx="2086174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46999" y="2708919"/>
            <a:ext cx="1924233" cy="3125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81200" y="2708920"/>
            <a:ext cx="2638676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325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3992" y="932099"/>
            <a:ext cx="2029018" cy="352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72934" y="941637"/>
            <a:ext cx="1743241" cy="33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0365" y="1772817"/>
            <a:ext cx="1971863" cy="2411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01291" y="1772817"/>
            <a:ext cx="1952811" cy="2411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04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67021" y="1842206"/>
            <a:ext cx="504873" cy="429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23956" y="2767141"/>
            <a:ext cx="514399" cy="46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47837" y="5227278"/>
            <a:ext cx="285777" cy="352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47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7816" y="912947"/>
            <a:ext cx="1295523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34421" y="2847417"/>
            <a:ext cx="542976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74441"/>
            <a:ext cx="8640000" cy="117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628800"/>
            <a:ext cx="8640000" cy="69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2506689"/>
            <a:ext cx="8640000" cy="419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192018" y="4336336"/>
            <a:ext cx="866857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448336" y="5174924"/>
            <a:ext cx="466769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5439251" y="6023041"/>
            <a:ext cx="447717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49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994540" y="2564904"/>
            <a:ext cx="5305652" cy="162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11</cp:revision>
  <dcterms:created xsi:type="dcterms:W3CDTF">2022-08-10T03:44:00Z</dcterms:created>
  <dcterms:modified xsi:type="dcterms:W3CDTF">2022-08-13T09:23:44Z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