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41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3011" y="960825"/>
            <a:ext cx="295303" cy="35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7189" y="1905993"/>
            <a:ext cx="295303" cy="35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1842" y="2841615"/>
            <a:ext cx="295303" cy="35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7189" y="3786783"/>
            <a:ext cx="295303" cy="35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30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28445" y="2727762"/>
            <a:ext cx="3372171" cy="304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4024" y="2775408"/>
            <a:ext cx="2657728" cy="229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979" y="836712"/>
            <a:ext cx="8640000" cy="42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5875" y="1846829"/>
            <a:ext cx="3162601" cy="327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67944" y="1846829"/>
            <a:ext cx="3226586" cy="327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6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089800" y="3578057"/>
            <a:ext cx="6172789" cy="2659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573016"/>
            <a:ext cx="83248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03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95863" y="3235974"/>
            <a:ext cx="28577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640" y="4150797"/>
            <a:ext cx="27625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0968" y="5122797"/>
            <a:ext cx="78112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4860" y="5122797"/>
            <a:ext cx="52392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25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1962" y="1213661"/>
            <a:ext cx="53345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2204" y="2042720"/>
            <a:ext cx="285777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2844" y="3043308"/>
            <a:ext cx="53345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6736" y="3043308"/>
            <a:ext cx="276251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3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9899" y="1767220"/>
            <a:ext cx="295303" cy="34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3625" y="1767220"/>
            <a:ext cx="295303" cy="34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899" y="2569233"/>
            <a:ext cx="295303" cy="34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3625" y="2569233"/>
            <a:ext cx="295303" cy="34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9899" y="3361698"/>
            <a:ext cx="295303" cy="35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43625" y="3371245"/>
            <a:ext cx="285777" cy="343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78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8686" y="1727174"/>
            <a:ext cx="212427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1078" y="1727174"/>
            <a:ext cx="84780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5489" y="2380347"/>
            <a:ext cx="2019492" cy="316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8741" y="2924945"/>
            <a:ext cx="2543417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9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355" y="941620"/>
            <a:ext cx="2171907" cy="35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1081" y="941620"/>
            <a:ext cx="1981389" cy="35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432" y="1598777"/>
            <a:ext cx="2591047" cy="326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39262" y="2132856"/>
            <a:ext cx="2552943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8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5941" y="1923006"/>
            <a:ext cx="533450" cy="362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5037" y="2933960"/>
            <a:ext cx="562028" cy="37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2120" y="3933056"/>
            <a:ext cx="62280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0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56821" y="3274091"/>
            <a:ext cx="514399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1000" y="4217503"/>
            <a:ext cx="50487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2022-08-10T03:44:00Z</dcterms:created>
  <dcterms:modified xsi:type="dcterms:W3CDTF">2022-08-13T09:24:27Z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