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25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85424" y="764704"/>
            <a:ext cx="5467872" cy="216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339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645024"/>
            <a:ext cx="8640000" cy="300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005504" y="4541736"/>
            <a:ext cx="4972524" cy="2199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83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13592" y="3265550"/>
            <a:ext cx="6191841" cy="138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3618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45024"/>
            <a:ext cx="8709750" cy="5697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54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99899" y="3559974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836712"/>
            <a:ext cx="8640000" cy="364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3517" y="1456123"/>
            <a:ext cx="504873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8886" y="1351300"/>
            <a:ext cx="266725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6758" y="3171417"/>
            <a:ext cx="504873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8886" y="3200006"/>
            <a:ext cx="266725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2017" y="3543064"/>
            <a:ext cx="457243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683016"/>
            <a:ext cx="8640000" cy="204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1587" y="1151411"/>
            <a:ext cx="723969" cy="31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8886" y="1094057"/>
            <a:ext cx="266725" cy="31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1113" y="1610248"/>
            <a:ext cx="495347" cy="31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6802" y="2078644"/>
            <a:ext cx="276251" cy="31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996952"/>
            <a:ext cx="8640000" cy="325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662326" y="3454363"/>
            <a:ext cx="276251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528522" y="3587775"/>
            <a:ext cx="504873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3185810" y="4712246"/>
            <a:ext cx="26672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976460" y="4712246"/>
            <a:ext cx="266725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4652800" y="4712246"/>
            <a:ext cx="266725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5814961" y="4645540"/>
            <a:ext cx="190518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3976460" y="5646128"/>
            <a:ext cx="266725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4652800" y="5636599"/>
            <a:ext cx="266725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33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13857" y="2252381"/>
            <a:ext cx="304829" cy="362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5985" y="2252381"/>
            <a:ext cx="304829" cy="362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2765" y="2261917"/>
            <a:ext cx="304829" cy="352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1101" y="3949859"/>
            <a:ext cx="295303" cy="352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85985" y="3940322"/>
            <a:ext cx="304829" cy="362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62765" y="3940322"/>
            <a:ext cx="304829" cy="362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49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2953" y="2013056"/>
            <a:ext cx="2048070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9728" y="2013056"/>
            <a:ext cx="184976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08895" y="2924945"/>
            <a:ext cx="1705137" cy="233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00296" y="2924945"/>
            <a:ext cx="1971863" cy="233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11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3992" y="960847"/>
            <a:ext cx="2048070" cy="34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1985" y="960847"/>
            <a:ext cx="2029018" cy="353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891" y="1628800"/>
            <a:ext cx="1971863" cy="232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91765" y="1628800"/>
            <a:ext cx="1962337" cy="232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47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2022-08-12T12:14:35Z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