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104" y="58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700808"/>
            <a:ext cx="8640960" cy="136180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524825"/>
            <a:ext cx="8640960" cy="66674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40000" cy="58664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20688"/>
            <a:ext cx="8640000" cy="48155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099766" y="3910505"/>
            <a:ext cx="285777" cy="343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81641" y="3910505"/>
            <a:ext cx="314355" cy="343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099766" y="4740111"/>
            <a:ext cx="295303" cy="352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529314" y="4740111"/>
            <a:ext cx="285777" cy="343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20688"/>
            <a:ext cx="848710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03708" y="3402346"/>
            <a:ext cx="1927612" cy="3465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54871" y="3402346"/>
            <a:ext cx="2021185" cy="3465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77896" y="4005064"/>
            <a:ext cx="1936969" cy="2375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285768" y="4005064"/>
            <a:ext cx="1927612" cy="2375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8640000" cy="48917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366271" y="2609352"/>
            <a:ext cx="1895656" cy="3528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95819" y="2609352"/>
            <a:ext cx="1895656" cy="3528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94585" y="3284984"/>
            <a:ext cx="1971863" cy="22994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385985" y="3284984"/>
            <a:ext cx="1962337" cy="22994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8640000" cy="47329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891299" y="3421770"/>
            <a:ext cx="295303" cy="2576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891299" y="4996237"/>
            <a:ext cx="304829" cy="2576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全屏显示(4:3)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1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seeds</cp:lastModifiedBy>
  <cp:revision>9</cp:revision>
  <dcterms:created xsi:type="dcterms:W3CDTF">2022-08-10T03:44:00Z</dcterms:created>
  <dcterms:modified xsi:type="dcterms:W3CDTF">2022-08-12T11:39:51Z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