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3" r:id="rId5"/>
    <p:sldId id="265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346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28521" y="3129224"/>
            <a:ext cx="190518" cy="324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85897" y="3129224"/>
            <a:ext cx="285777" cy="324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80891" y="3730128"/>
            <a:ext cx="304829" cy="324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95422" y="3720590"/>
            <a:ext cx="285777" cy="34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13618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3573016"/>
            <a:ext cx="46101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8352928" cy="1142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331026"/>
            <a:ext cx="8352928" cy="632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1963638"/>
            <a:ext cx="6624736" cy="4773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691680" y="2852936"/>
            <a:ext cx="4824536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595562" y="4706040"/>
            <a:ext cx="4848646" cy="1243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650"/>
          <a:stretch/>
        </p:blipFill>
        <p:spPr>
          <a:xfrm>
            <a:off x="251520" y="1340768"/>
            <a:ext cx="8640000" cy="2265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4005064"/>
            <a:ext cx="8640000" cy="228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7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396"/>
          <a:stretch/>
        </p:blipFill>
        <p:spPr>
          <a:xfrm>
            <a:off x="251520" y="548680"/>
            <a:ext cx="8640000" cy="639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3"/>
          <p:cNvSpPr/>
          <p:nvPr/>
        </p:nvSpPr>
        <p:spPr bwMode="white">
          <a:xfrm>
            <a:off x="2749646" y="1431891"/>
            <a:ext cx="285777" cy="343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6750528" y="1431891"/>
            <a:ext cx="295303" cy="352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1763688" y="2605034"/>
            <a:ext cx="1512167" cy="1001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"/>
          <p:cNvSpPr/>
          <p:nvPr/>
        </p:nvSpPr>
        <p:spPr bwMode="white">
          <a:xfrm>
            <a:off x="5764570" y="2605034"/>
            <a:ext cx="1512167" cy="1001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/>
          <p:cNvSpPr/>
          <p:nvPr/>
        </p:nvSpPr>
        <p:spPr bwMode="white">
          <a:xfrm>
            <a:off x="2755942" y="4081299"/>
            <a:ext cx="295303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3"/>
          <p:cNvSpPr/>
          <p:nvPr/>
        </p:nvSpPr>
        <p:spPr bwMode="white">
          <a:xfrm>
            <a:off x="6690142" y="4100358"/>
            <a:ext cx="295303" cy="362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4"/>
          <p:cNvSpPr/>
          <p:nvPr/>
        </p:nvSpPr>
        <p:spPr bwMode="white">
          <a:xfrm>
            <a:off x="1835696" y="5253416"/>
            <a:ext cx="1383684" cy="103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5"/>
          <p:cNvSpPr/>
          <p:nvPr/>
        </p:nvSpPr>
        <p:spPr bwMode="white">
          <a:xfrm>
            <a:off x="5720671" y="5282005"/>
            <a:ext cx="1440160" cy="1010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6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52049" y="2151958"/>
            <a:ext cx="304829" cy="352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24088" y="2151958"/>
            <a:ext cx="295303" cy="352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15180" y="2151958"/>
            <a:ext cx="295303" cy="352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99336" y="3334628"/>
            <a:ext cx="1482805" cy="103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4288" y="3334628"/>
            <a:ext cx="1512168" cy="103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364696"/>
            <a:ext cx="8640000" cy="188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2"/>
          <p:cNvSpPr/>
          <p:nvPr/>
        </p:nvSpPr>
        <p:spPr bwMode="white">
          <a:xfrm>
            <a:off x="4439031" y="4669637"/>
            <a:ext cx="276251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6144168" y="4669637"/>
            <a:ext cx="276251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6020332" y="5098460"/>
            <a:ext cx="847805" cy="4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6258479" y="5584460"/>
            <a:ext cx="466769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"/>
          <p:cNvSpPr/>
          <p:nvPr/>
        </p:nvSpPr>
        <p:spPr bwMode="white">
          <a:xfrm>
            <a:off x="1617770" y="3334628"/>
            <a:ext cx="1482805" cy="103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899592" y="4509120"/>
            <a:ext cx="7319787" cy="1401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98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94540" y="3356992"/>
            <a:ext cx="7163484" cy="1321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370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3125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57432" y="764704"/>
            <a:ext cx="7487364" cy="309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10</cp:revision>
  <dcterms:created xsi:type="dcterms:W3CDTF">2022-08-10T03:44:00Z</dcterms:created>
  <dcterms:modified xsi:type="dcterms:W3CDTF">2022-08-13T10:05:21Z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