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20688"/>
            <a:ext cx="8640000" cy="3036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8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749"/>
          <a:stretch/>
        </p:blipFill>
        <p:spPr>
          <a:xfrm>
            <a:off x="2411760" y="3861048"/>
            <a:ext cx="4860056" cy="2337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764704"/>
            <a:ext cx="8640000" cy="1537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57432" y="764704"/>
            <a:ext cx="7449261" cy="1461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126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994540" y="4293096"/>
            <a:ext cx="7411157" cy="1503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00808"/>
            <a:ext cx="8640960" cy="136180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717032"/>
            <a:ext cx="8784976" cy="460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4351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75841" y="3584329"/>
            <a:ext cx="295303" cy="343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52931" y="3584329"/>
            <a:ext cx="285777" cy="343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75841" y="4624553"/>
            <a:ext cx="295303" cy="353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52931" y="4634096"/>
            <a:ext cx="285777" cy="334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555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66580" y="3147056"/>
            <a:ext cx="304829" cy="362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29403" y="3147056"/>
            <a:ext cx="304829" cy="362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94849" y="4909998"/>
            <a:ext cx="638235" cy="333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14739" y="4909998"/>
            <a:ext cx="962116" cy="333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908720"/>
            <a:ext cx="8640000" cy="2306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59177" y="1051661"/>
            <a:ext cx="304829" cy="362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21999" y="1042131"/>
            <a:ext cx="304829" cy="371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96972" y="2805072"/>
            <a:ext cx="571554" cy="314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31216" y="2805072"/>
            <a:ext cx="628710" cy="32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4504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32953" y="1923726"/>
            <a:ext cx="2029018" cy="353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29138" y="1923726"/>
            <a:ext cx="2038544" cy="353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37473" y="2996952"/>
            <a:ext cx="1676560" cy="2304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00296" y="2996952"/>
            <a:ext cx="1971863" cy="2304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764704"/>
            <a:ext cx="8640000" cy="3697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57785" y="945762"/>
            <a:ext cx="1952811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82592" y="945762"/>
            <a:ext cx="1695611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7432" y="1844824"/>
            <a:ext cx="2019492" cy="2376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43826" y="1844824"/>
            <a:ext cx="4440541" cy="2617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3824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14474" y="3754179"/>
            <a:ext cx="552502" cy="467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2827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429415" y="1052736"/>
            <a:ext cx="1952811" cy="2248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86350" y="3062065"/>
            <a:ext cx="295303" cy="238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11</cp:revision>
  <dcterms:created xsi:type="dcterms:W3CDTF">2022-08-10T03:44:00Z</dcterms:created>
  <dcterms:modified xsi:type="dcterms:W3CDTF">2022-08-13T10:04:23Z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