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93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49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432" y="894675"/>
            <a:ext cx="7830297" cy="224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43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6834" y="2041588"/>
            <a:ext cx="295303" cy="36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6084" y="2041588"/>
            <a:ext cx="295303" cy="36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6834" y="2937995"/>
            <a:ext cx="295303" cy="36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1244" y="2947531"/>
            <a:ext cx="314355" cy="3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0990" y="2947531"/>
            <a:ext cx="285777" cy="35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3537" y="2947531"/>
            <a:ext cx="285777" cy="3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7308" y="3758111"/>
            <a:ext cx="314355" cy="3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86558" y="3758111"/>
            <a:ext cx="304829" cy="3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17032"/>
            <a:ext cx="8928992" cy="487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78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8984" y="3088805"/>
            <a:ext cx="2857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3879" y="3088805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6316" y="3917864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7021" y="3917864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5841" y="4737393"/>
            <a:ext cx="27625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6547" y="4737393"/>
            <a:ext cx="285777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83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1277" y="3947527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8840" y="3947527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746" y="836712"/>
            <a:ext cx="8640000" cy="306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8327" y="3211999"/>
            <a:ext cx="295303" cy="35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5890" y="3211999"/>
            <a:ext cx="295303" cy="35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03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6316" y="1766080"/>
            <a:ext cx="704917" cy="35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0042" y="1775617"/>
            <a:ext cx="2105226" cy="34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7947" y="2492896"/>
            <a:ext cx="1686085" cy="230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9822" y="2492896"/>
            <a:ext cx="1962337" cy="230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12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3518" y="951064"/>
            <a:ext cx="180039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9571" y="951064"/>
            <a:ext cx="202901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891" y="1628799"/>
            <a:ext cx="1971863" cy="24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1765" y="1628799"/>
            <a:ext cx="1962337" cy="24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119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932" y="960720"/>
            <a:ext cx="676339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1985" y="960720"/>
            <a:ext cx="2171907" cy="35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365" y="1700808"/>
            <a:ext cx="1971863" cy="237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2239" y="1700808"/>
            <a:ext cx="1971863" cy="237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221088"/>
            <a:ext cx="8640000" cy="243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33496" y="5212146"/>
            <a:ext cx="7670952" cy="144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