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3" r:id="rId13"/>
    <p:sldId id="274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11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060848"/>
            <a:ext cx="8640000" cy="444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9"/>
          <p:cNvSpPr/>
          <p:nvPr/>
        </p:nvSpPr>
        <p:spPr bwMode="white">
          <a:xfrm>
            <a:off x="1004066" y="5954410"/>
            <a:ext cx="7411157" cy="45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9"/>
          <p:cNvSpPr/>
          <p:nvPr/>
        </p:nvSpPr>
        <p:spPr bwMode="white">
          <a:xfrm>
            <a:off x="1004065" y="3933056"/>
            <a:ext cx="5224119" cy="1769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95660"/>
            <a:ext cx="8640000" cy="348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933056"/>
            <a:ext cx="8640000" cy="257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5"/>
          <p:cNvSpPr/>
          <p:nvPr/>
        </p:nvSpPr>
        <p:spPr bwMode="white">
          <a:xfrm>
            <a:off x="933496" y="3933056"/>
            <a:ext cx="7830297" cy="244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247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6613" y="1860586"/>
            <a:ext cx="752546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66404" y="2803998"/>
            <a:ext cx="533450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13618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3573016"/>
            <a:ext cx="83058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119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64455"/>
            <a:ext cx="8640000" cy="66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2852936"/>
            <a:ext cx="8640000" cy="371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396507" y="3110230"/>
            <a:ext cx="285777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663674" y="3872583"/>
            <a:ext cx="295303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6968723" y="4434818"/>
            <a:ext cx="285777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291502" y="4844583"/>
            <a:ext cx="276251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3406033" y="4844583"/>
            <a:ext cx="266725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6882990" y="4977994"/>
            <a:ext cx="466769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3396507" y="6054818"/>
            <a:ext cx="276251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08720"/>
            <a:ext cx="8640000" cy="371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2607" y="1146955"/>
            <a:ext cx="276251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3268" y="2490602"/>
            <a:ext cx="419140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88075" y="2890837"/>
            <a:ext cx="266725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12133" y="2890837"/>
            <a:ext cx="266725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17359" y="3557896"/>
            <a:ext cx="457243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26179" y="4082014"/>
            <a:ext cx="180992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12133" y="4082014"/>
            <a:ext cx="257199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25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75841" y="1813963"/>
            <a:ext cx="285777" cy="343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95775" y="1804425"/>
            <a:ext cx="295303" cy="352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6316" y="2701065"/>
            <a:ext cx="295303" cy="343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95775" y="2701065"/>
            <a:ext cx="295303" cy="343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5841" y="3597705"/>
            <a:ext cx="285777" cy="343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95775" y="3597705"/>
            <a:ext cx="295303" cy="343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18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66316" y="1771158"/>
            <a:ext cx="1924233" cy="353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3923" y="1780702"/>
            <a:ext cx="676339" cy="34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27947" y="2564904"/>
            <a:ext cx="1686085" cy="2308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09822" y="2564904"/>
            <a:ext cx="1962337" cy="2308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513" y="836712"/>
            <a:ext cx="8640000" cy="3182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1969" y="951064"/>
            <a:ext cx="2029018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1903" y="951064"/>
            <a:ext cx="2019492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7868" y="1700808"/>
            <a:ext cx="1962337" cy="2318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70216" y="1700808"/>
            <a:ext cx="1971863" cy="2318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58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19348" y="2132856"/>
            <a:ext cx="1962337" cy="201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14342" y="3829068"/>
            <a:ext cx="295303" cy="24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052736"/>
            <a:ext cx="8640000" cy="2617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76183" y="1411420"/>
            <a:ext cx="1962337" cy="2089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80704" y="3135202"/>
            <a:ext cx="295303" cy="238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11</cp:revision>
  <dcterms:created xsi:type="dcterms:W3CDTF">2022-08-10T03:44:00Z</dcterms:created>
  <dcterms:modified xsi:type="dcterms:W3CDTF">2022-08-13T10:07:24Z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