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6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4551" y="1652438"/>
            <a:ext cx="695391" cy="391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6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51920" y="3933055"/>
            <a:ext cx="2664296" cy="190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646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58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5744" y="951267"/>
            <a:ext cx="295303" cy="343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7585" y="2440491"/>
            <a:ext cx="743020" cy="35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7111" y="3194650"/>
            <a:ext cx="838280" cy="343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5744" y="3948808"/>
            <a:ext cx="295303" cy="343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17" y="3573016"/>
            <a:ext cx="56864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00825" y="5557513"/>
            <a:ext cx="304829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7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9338" y="2056476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5027" y="4114829"/>
            <a:ext cx="457243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943" y="393537"/>
            <a:ext cx="8640000" cy="6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471" y="1086353"/>
            <a:ext cx="8640000" cy="59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72816"/>
            <a:ext cx="8640000" cy="493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63688" y="3678697"/>
            <a:ext cx="5688632" cy="303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73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33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464" y="1772816"/>
            <a:ext cx="2829195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7592" y="1772816"/>
            <a:ext cx="3648423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27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31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1217872">
            <a:off x="5011145" y="1578644"/>
            <a:ext cx="409614" cy="94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 rot="1252056">
            <a:off x="2230853" y="2516033"/>
            <a:ext cx="484378" cy="7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2022-08-13T10:08:17Z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