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528C-9152-4E0A-B6A9-8EABF027200C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BAB6-4FE7-4FBE-97A3-0C55ADA0A1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18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BBAB6-4FE7-4FBE-97A3-0C55ADA0A1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4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764704"/>
            <a:ext cx="8640000" cy="381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2685" y="1327876"/>
            <a:ext cx="1371730" cy="41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4868" y="1719233"/>
            <a:ext cx="2257640" cy="44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3060" y="2384876"/>
            <a:ext cx="1371730" cy="43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4328" y="2587855"/>
            <a:ext cx="933539" cy="41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3060" y="3103301"/>
            <a:ext cx="1371730" cy="44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62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700808"/>
            <a:ext cx="8640000" cy="295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852896"/>
            <a:ext cx="8640000" cy="6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005504" y="2204864"/>
            <a:ext cx="2381477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168106" y="2204864"/>
            <a:ext cx="2314796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273552" y="1772816"/>
            <a:ext cx="1428886" cy="288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02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3" y="3140968"/>
            <a:ext cx="3096344" cy="157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6056" y="3140968"/>
            <a:ext cx="3240359" cy="157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09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19039" y="2115499"/>
            <a:ext cx="295303" cy="34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9039" y="3251833"/>
            <a:ext cx="295303" cy="35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55" y="3573016"/>
            <a:ext cx="57721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62" y="552022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62" y="1916832"/>
            <a:ext cx="8640000" cy="402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119214" y="3746479"/>
            <a:ext cx="1009746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119214" y="4594596"/>
            <a:ext cx="1019272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100603" y="5423655"/>
            <a:ext cx="981168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18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6262" y="1848367"/>
            <a:ext cx="876383" cy="41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7629" y="2879110"/>
            <a:ext cx="476295" cy="381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7353" y="2879110"/>
            <a:ext cx="476295" cy="381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5744" y="2924944"/>
            <a:ext cx="428665" cy="49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6262" y="4224802"/>
            <a:ext cx="876383" cy="41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39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0231" y="2609182"/>
            <a:ext cx="495347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585" y="3466829"/>
            <a:ext cx="100974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29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2682953"/>
            <a:ext cx="304829" cy="25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0825" y="4381701"/>
            <a:ext cx="304829" cy="25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5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9338" y="945762"/>
            <a:ext cx="295303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5027" y="2565762"/>
            <a:ext cx="45724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16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24" y="2204864"/>
            <a:ext cx="3744416" cy="2592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8144" y="1484784"/>
            <a:ext cx="2413717" cy="344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357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全屏显示(4:3)</PresentationFormat>
  <Paragraphs>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2022-08-12T09:53:32Z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