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1" r:id="rId14"/>
    <p:sldId id="272" r:id="rId15"/>
  </p:sldIdLst>
  <p:sldSz cx="9144000" cy="6858000" type="screen4x3"/>
  <p:notesSz cx="6858000" cy="9144000"/>
  <p:custDataLst>
    <p:tags r:id="rId16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9">
          <p15:clr>
            <a:srgbClr val="A4A3A4"/>
          </p15:clr>
        </p15:guide>
        <p15:guide id="2" pos="290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2" d="100"/>
          <a:sy n="82" d="100"/>
        </p:scale>
        <p:origin x="1104" y="58"/>
      </p:cViewPr>
      <p:guideLst>
        <p:guide orient="horz" pos="2159"/>
        <p:guide pos="290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4000" y="980728"/>
            <a:ext cx="8640000" cy="395788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2"/>
          <p:cNvSpPr/>
          <p:nvPr/>
        </p:nvSpPr>
        <p:spPr bwMode="white">
          <a:xfrm>
            <a:off x="1247020" y="1409895"/>
            <a:ext cx="3162601" cy="15831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3"/>
          <p:cNvSpPr/>
          <p:nvPr/>
        </p:nvSpPr>
        <p:spPr bwMode="white">
          <a:xfrm>
            <a:off x="5428895" y="1781841"/>
            <a:ext cx="2019492" cy="27371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764704"/>
            <a:ext cx="8640000" cy="379270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4427984" y="1988840"/>
            <a:ext cx="3888432" cy="24482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043608" y="1916832"/>
            <a:ext cx="2592288" cy="26405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764704"/>
            <a:ext cx="8640000" cy="311294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 descr="10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43608" y="3877645"/>
            <a:ext cx="8640000" cy="278258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8"/>
          <p:cNvSpPr/>
          <p:nvPr/>
        </p:nvSpPr>
        <p:spPr bwMode="white">
          <a:xfrm>
            <a:off x="1005504" y="3877645"/>
            <a:ext cx="4934648" cy="26872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764704"/>
            <a:ext cx="8640000" cy="3672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518906" y="3959820"/>
            <a:ext cx="285777" cy="3433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1700808"/>
            <a:ext cx="8351788" cy="1430512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592" y="3573016"/>
            <a:ext cx="7467600" cy="65722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620688"/>
            <a:ext cx="8640000" cy="4104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2223383" y="4228390"/>
            <a:ext cx="1000220" cy="4485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681067" y="4228390"/>
            <a:ext cx="1000220" cy="4485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836712"/>
            <a:ext cx="8640000" cy="515858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638985" y="1828381"/>
            <a:ext cx="1009746" cy="4576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210099" y="4584078"/>
            <a:ext cx="533450" cy="3528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686174" y="5518536"/>
            <a:ext cx="504873" cy="3432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764704"/>
            <a:ext cx="8640000" cy="4428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032865" y="4667833"/>
            <a:ext cx="447717" cy="4485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224485" y="4667833"/>
            <a:ext cx="457243" cy="4485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3568" y="1052736"/>
            <a:ext cx="8640000" cy="22997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865883" y="2846743"/>
            <a:ext cx="447717" cy="4485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764704"/>
            <a:ext cx="8640000" cy="334164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7900825" y="3714900"/>
            <a:ext cx="304829" cy="2673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836712"/>
            <a:ext cx="8640000" cy="3348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125027" y="1847788"/>
            <a:ext cx="457243" cy="4483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125027" y="3698250"/>
            <a:ext cx="457243" cy="4483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512" y="548680"/>
            <a:ext cx="8640000" cy="339882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0</Words>
  <Application>Microsoft Office PowerPoint</Application>
  <PresentationFormat>全屏显示(4:3)</PresentationFormat>
  <Paragraphs>0</Paragraphs>
  <Slides>14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17" baseType="lpstr">
      <vt:lpstr>宋体</vt:lpstr>
      <vt:lpstr>Arial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seeds</cp:lastModifiedBy>
  <cp:revision>9</cp:revision>
  <dcterms:created xsi:type="dcterms:W3CDTF">2022-08-10T03:44:00Z</dcterms:created>
  <dcterms:modified xsi:type="dcterms:W3CDTF">2022-08-12T09:55:34Z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B42C970F431D49F9897DB28A81768466</vt:lpwstr>
  </property>
</Properties>
</file>