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2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806F5-5401-4910-96DC-6CAAB53149BE}" type="datetimeFigureOut">
              <a:rPr lang="zh-CN" altLang="en-US" smtClean="0"/>
              <a:t>2022/8/12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CBD21-4E51-4DB8-9725-51EA332CCA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8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CBD21-4E51-4DB8-9725-51EA332CCA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34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970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5013176"/>
            <a:ext cx="8640000" cy="165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5"/>
          <p:cNvSpPr/>
          <p:nvPr/>
        </p:nvSpPr>
        <p:spPr bwMode="white">
          <a:xfrm>
            <a:off x="1005504" y="5013177"/>
            <a:ext cx="6374808" cy="1575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311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5908" y="3224763"/>
            <a:ext cx="542976" cy="352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95908" y="4216415"/>
            <a:ext cx="542976" cy="352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5352" y="5503655"/>
            <a:ext cx="2147743" cy="4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8"/>
            <a:ext cx="8351788" cy="14305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573016"/>
            <a:ext cx="458152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121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060848"/>
            <a:ext cx="8640000" cy="412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2447280" y="3761776"/>
            <a:ext cx="3744000" cy="12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2447280" y="4200466"/>
            <a:ext cx="3744000" cy="161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2447280" y="4648693"/>
            <a:ext cx="3744000" cy="129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447280" y="5087384"/>
            <a:ext cx="3744000" cy="161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43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57848" y="3833174"/>
            <a:ext cx="40008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44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5214" y="2869380"/>
            <a:ext cx="419140" cy="35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557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76056" y="1988840"/>
            <a:ext cx="3384375" cy="2088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59632" y="1916832"/>
            <a:ext cx="2520280" cy="233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359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6661"/>
          <a:stretch/>
        </p:blipFill>
        <p:spPr>
          <a:xfrm>
            <a:off x="2267744" y="908720"/>
            <a:ext cx="4608512" cy="372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6041" y="1681260"/>
            <a:ext cx="2270256" cy="109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 rot="19808849">
            <a:off x="3390669" y="2845691"/>
            <a:ext cx="1229049" cy="253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 rot="1784528">
            <a:off x="4481820" y="2887709"/>
            <a:ext cx="1229049" cy="253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1207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988840"/>
            <a:ext cx="8640000" cy="4713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915816" y="2823788"/>
            <a:ext cx="3888432" cy="3878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等线</vt:lpstr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9</cp:revision>
  <dcterms:created xsi:type="dcterms:W3CDTF">2022-08-10T03:44:00Z</dcterms:created>
  <dcterms:modified xsi:type="dcterms:W3CDTF">2022-08-12T10:00:23Z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