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71" r:id="rId11"/>
    <p:sldId id="273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16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636912"/>
            <a:ext cx="8640000" cy="36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3608" y="2610746"/>
            <a:ext cx="5677442" cy="364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05" y="3573016"/>
            <a:ext cx="52006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7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7272808" cy="659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6857" y="304215"/>
            <a:ext cx="264345" cy="37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672" y="3228219"/>
            <a:ext cx="129614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7311" y="3343731"/>
            <a:ext cx="264345" cy="38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648" y="2509091"/>
            <a:ext cx="5020660" cy="250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868144" y="2509091"/>
            <a:ext cx="556164" cy="279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65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917"/>
          <a:stretch/>
        </p:blipFill>
        <p:spPr>
          <a:xfrm>
            <a:off x="2267744" y="1772816"/>
            <a:ext cx="4067968" cy="40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 rot="1320000">
            <a:off x="2506299" y="2383794"/>
            <a:ext cx="3334826" cy="305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26"/>
          <a:stretch/>
        </p:blipFill>
        <p:spPr>
          <a:xfrm>
            <a:off x="1763688" y="3068960"/>
            <a:ext cx="5760640" cy="366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47461" y="3068960"/>
            <a:ext cx="5734597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462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71748" y="743203"/>
            <a:ext cx="7700652" cy="464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5944"/>
            <a:ext cx="8640000" cy="12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15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789040"/>
            <a:ext cx="8640000" cy="282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83557" y="3905792"/>
            <a:ext cx="885909" cy="21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22189" y="3905792"/>
            <a:ext cx="371510" cy="21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755199" y="6157656"/>
            <a:ext cx="1419360" cy="41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2022-08-10T03:44:00Z</dcterms:created>
  <dcterms:modified xsi:type="dcterms:W3CDTF">2022-08-12T11:07:24Z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