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0" r:id="rId4"/>
    <p:sldId id="261" r:id="rId5"/>
    <p:sldId id="262" r:id="rId6"/>
    <p:sldId id="263" r:id="rId7"/>
    <p:sldId id="264" r:id="rId8"/>
    <p:sldId id="266" r:id="rId9"/>
    <p:sldId id="267" r:id="rId10"/>
    <p:sldId id="268" r:id="rId11"/>
    <p:sldId id="270" r:id="rId12"/>
    <p:sldId id="271" r:id="rId13"/>
    <p:sldId id="273" r:id="rId14"/>
  </p:sldIdLst>
  <p:sldSz cx="9144000" cy="6858000" type="screen4x3"/>
  <p:notesSz cx="6858000" cy="9144000"/>
  <p:custDataLst>
    <p:tags r:id="rId15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9">
          <p15:clr>
            <a:srgbClr val="A4A3A4"/>
          </p15:clr>
        </p15:guide>
        <p15:guide id="2" pos="290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82" d="100"/>
          <a:sy n="82" d="100"/>
        </p:scale>
        <p:origin x="1104" y="58"/>
      </p:cViewPr>
      <p:guideLst>
        <p:guide orient="horz" pos="2159"/>
        <p:guide pos="290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332656"/>
            <a:ext cx="8640000" cy="290964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6" name="img_16777215" descr="9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14656" y="3098287"/>
            <a:ext cx="7776864" cy="374547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3640" y="647952"/>
            <a:ext cx="8640000" cy="144847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95536" y="764704"/>
            <a:ext cx="7801719" cy="13317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692696"/>
            <a:ext cx="8640000" cy="217270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 descr="12.png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35415"/>
          <a:stretch/>
        </p:blipFill>
        <p:spPr>
          <a:xfrm>
            <a:off x="1835696" y="3068960"/>
            <a:ext cx="5580136" cy="322729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8"/>
          <p:cNvSpPr/>
          <p:nvPr/>
        </p:nvSpPr>
        <p:spPr bwMode="white">
          <a:xfrm>
            <a:off x="2555776" y="5229200"/>
            <a:ext cx="4233392" cy="10670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8"/>
          <p:cNvSpPr/>
          <p:nvPr/>
        </p:nvSpPr>
        <p:spPr bwMode="white">
          <a:xfrm>
            <a:off x="2570856" y="3068960"/>
            <a:ext cx="4233392" cy="15841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8"/>
          <p:cNvSpPr/>
          <p:nvPr/>
        </p:nvSpPr>
        <p:spPr bwMode="white">
          <a:xfrm>
            <a:off x="3131840" y="4725144"/>
            <a:ext cx="205882" cy="5721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8"/>
          <p:cNvSpPr/>
          <p:nvPr/>
        </p:nvSpPr>
        <p:spPr bwMode="white">
          <a:xfrm>
            <a:off x="4687552" y="4719811"/>
            <a:ext cx="205882" cy="5721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6084168" y="4729011"/>
            <a:ext cx="216024" cy="5721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1700808"/>
            <a:ext cx="8351788" cy="1430512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3380" y="3573016"/>
            <a:ext cx="6896100" cy="65722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620688"/>
            <a:ext cx="8640000" cy="48917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2109072" y="4101183"/>
            <a:ext cx="1990915" cy="4577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071630" y="4997530"/>
            <a:ext cx="1009746" cy="4577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836712"/>
            <a:ext cx="8640000" cy="177882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201014" y="913220"/>
            <a:ext cx="1000220" cy="4590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286747" y="1812195"/>
            <a:ext cx="981168" cy="4494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260648"/>
            <a:ext cx="7920880" cy="653472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907704" y="3582397"/>
            <a:ext cx="582211" cy="5666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764704"/>
            <a:ext cx="8640000" cy="426917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858301" y="888586"/>
            <a:ext cx="361984" cy="3430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764704"/>
            <a:ext cx="8640000" cy="242047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 descr="5.png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51250"/>
          <a:stretch/>
        </p:blipFill>
        <p:spPr>
          <a:xfrm>
            <a:off x="2376240" y="3744296"/>
            <a:ext cx="4211984" cy="282070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2"/>
          <p:cNvSpPr/>
          <p:nvPr/>
        </p:nvSpPr>
        <p:spPr bwMode="white">
          <a:xfrm>
            <a:off x="3059832" y="3861048"/>
            <a:ext cx="3456383" cy="20162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764704"/>
            <a:ext cx="8640000" cy="287152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57084"/>
          <a:stretch/>
        </p:blipFill>
        <p:spPr>
          <a:xfrm>
            <a:off x="2699792" y="836712"/>
            <a:ext cx="3707928" cy="549529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 rot="1188711">
            <a:off x="3590716" y="1438748"/>
            <a:ext cx="809436" cy="5151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 rot="1250982">
            <a:off x="4662069" y="4084168"/>
            <a:ext cx="396163" cy="15360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</TotalTime>
  <Words>0</Words>
  <Application>Microsoft Office PowerPoint</Application>
  <PresentationFormat>全屏显示(4:3)</PresentationFormat>
  <Paragraphs>0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16" baseType="lpstr">
      <vt:lpstr>宋体</vt:lpstr>
      <vt:lpstr>Arial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seeds</cp:lastModifiedBy>
  <cp:revision>9</cp:revision>
  <dcterms:created xsi:type="dcterms:W3CDTF">2022-08-10T03:44:00Z</dcterms:created>
  <dcterms:modified xsi:type="dcterms:W3CDTF">2022-08-12T11:16:47Z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B42C970F431D49F9897DB28A81768466</vt:lpwstr>
  </property>
</Properties>
</file>