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2" r:id="rId12"/>
    <p:sldId id="273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20513"/>
            <a:ext cx="8640000" cy="155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58"/>
          <a:stretch/>
        </p:blipFill>
        <p:spPr>
          <a:xfrm>
            <a:off x="1259632" y="2364729"/>
            <a:ext cx="6336704" cy="336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712135" y="2478811"/>
            <a:ext cx="133362" cy="209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 rot="684452">
            <a:off x="2963089" y="2472020"/>
            <a:ext cx="74010" cy="1459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 rot="655170">
            <a:off x="4541123" y="2846863"/>
            <a:ext cx="342024" cy="140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 rot="698711">
            <a:off x="5899631" y="4548693"/>
            <a:ext cx="262240" cy="82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 rot="684452">
            <a:off x="2733766" y="2462742"/>
            <a:ext cx="282342" cy="1377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 rot="698711">
            <a:off x="5987233" y="5536463"/>
            <a:ext cx="55992" cy="120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1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5860707"/>
            <a:ext cx="8640000" cy="66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955120" y="6004996"/>
            <a:ext cx="4724851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64704"/>
            <a:ext cx="8640000" cy="5285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7880" y="4123093"/>
            <a:ext cx="3586168" cy="1466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3"/>
          <p:cNvSpPr/>
          <p:nvPr/>
        </p:nvSpPr>
        <p:spPr bwMode="white">
          <a:xfrm>
            <a:off x="5126428" y="3407527"/>
            <a:ext cx="3586168" cy="2829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1788" cy="14305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617" y="3573016"/>
            <a:ext cx="461962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117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988840"/>
            <a:ext cx="8640000" cy="4173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7900825" y="5752957"/>
            <a:ext cx="304829" cy="25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180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25027" y="2125140"/>
            <a:ext cx="457243" cy="44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39338" y="4568383"/>
            <a:ext cx="304829" cy="25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781" y="717273"/>
            <a:ext cx="8640000" cy="4745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83768" y="2492896"/>
            <a:ext cx="3816424" cy="252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691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 rot="18689642">
            <a:off x="7176571" y="2472084"/>
            <a:ext cx="319847" cy="148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28256" y="2204864"/>
            <a:ext cx="295303" cy="1974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891043" y="4119009"/>
            <a:ext cx="295303" cy="122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 rot="18689642">
            <a:off x="8046145" y="3737331"/>
            <a:ext cx="124588" cy="156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124744"/>
            <a:ext cx="8640000" cy="271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 rot="2292264">
            <a:off x="2722580" y="1229274"/>
            <a:ext cx="449012" cy="1799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13600" y="2276872"/>
            <a:ext cx="1749600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 rot="2258945">
            <a:off x="2449676" y="2922014"/>
            <a:ext cx="175350" cy="85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075576" y="2261265"/>
            <a:ext cx="475200" cy="8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118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916832"/>
            <a:ext cx="8640000" cy="454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4604860" y="4426577"/>
            <a:ext cx="95259" cy="419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604860" y="4980056"/>
            <a:ext cx="295303" cy="125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393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 rot="18954310">
            <a:off x="3936148" y="2461593"/>
            <a:ext cx="1133795" cy="910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51920" y="3356992"/>
            <a:ext cx="367704" cy="108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 rot="2722617">
            <a:off x="3698461" y="3269292"/>
            <a:ext cx="138145" cy="435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11</cp:revision>
  <dcterms:created xsi:type="dcterms:W3CDTF">2022-08-10T03:44:00Z</dcterms:created>
  <dcterms:modified xsi:type="dcterms:W3CDTF">2022-08-13T10:11:52Z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