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14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5896" y="836712"/>
            <a:ext cx="7696934" cy="141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3118" y="3432939"/>
            <a:ext cx="5896538" cy="1652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69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4066" y="3432939"/>
            <a:ext cx="7816406" cy="309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98" y="3573016"/>
            <a:ext cx="57245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61165"/>
            <a:ext cx="8640000" cy="481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994981" y="4450232"/>
            <a:ext cx="1000220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148278" y="4450232"/>
            <a:ext cx="1038324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242655" y="5298910"/>
            <a:ext cx="1247894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910130" y="5298910"/>
            <a:ext cx="1028798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214077" y="6138052"/>
            <a:ext cx="1028798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157804" y="6138052"/>
            <a:ext cx="1028798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84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7021" y="1746233"/>
            <a:ext cx="504873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3956" y="2575292"/>
            <a:ext cx="514399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7528" y="4309645"/>
            <a:ext cx="99069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0174" y="5148233"/>
            <a:ext cx="99069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52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2568" y="1782506"/>
            <a:ext cx="552502" cy="35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3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3989" y="1775545"/>
            <a:ext cx="1686085" cy="35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5389" y="1775545"/>
            <a:ext cx="1676560" cy="35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641233" y="2564904"/>
            <a:ext cx="3089146" cy="25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5076056" y="2564904"/>
            <a:ext cx="2808312" cy="25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42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4510" y="970242"/>
            <a:ext cx="1676560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5910" y="970242"/>
            <a:ext cx="1676560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577410" y="2249609"/>
            <a:ext cx="268630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57432" y="1673544"/>
            <a:ext cx="2714884" cy="271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49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510" y="932179"/>
            <a:ext cx="1428886" cy="343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5910" y="932179"/>
            <a:ext cx="1676560" cy="343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95536" y="2249608"/>
            <a:ext cx="2771824" cy="1470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586937" y="1601536"/>
            <a:ext cx="2771824" cy="2672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88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2022-08-12T09:14:28Z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