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D5AEB-E91B-40E0-9F80-CE663B846E9E}" type="datetimeFigureOut">
              <a:rPr lang="zh-CN" altLang="en-US" smtClean="0"/>
              <a:t>2022/8/13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AFB5C-5CB6-45B8-B86E-C361B0C38F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58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FB5C-5CB6-45B8-B86E-C361B0C38F7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59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00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57432" y="908720"/>
            <a:ext cx="7849349" cy="2932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94540" y="3933057"/>
            <a:ext cx="6001323" cy="217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63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023118" y="3933056"/>
            <a:ext cx="6789242" cy="1383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401050" cy="1600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961" y="3573016"/>
            <a:ext cx="464820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231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62368" y="4293738"/>
            <a:ext cx="1171686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370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43682" y="1915102"/>
            <a:ext cx="523925" cy="343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8279" y="4749457"/>
            <a:ext cx="771598" cy="343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249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24939" y="1851056"/>
            <a:ext cx="485821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56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95908" y="2949982"/>
            <a:ext cx="1200264" cy="381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9248" y="3789740"/>
            <a:ext cx="1943285" cy="391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7881" y="4639041"/>
            <a:ext cx="981168" cy="381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51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6868" y="1991859"/>
            <a:ext cx="971642" cy="362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09790" y="2822420"/>
            <a:ext cx="771598" cy="391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6482" y="3700714"/>
            <a:ext cx="685865" cy="305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436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95026" y="2855509"/>
            <a:ext cx="876383" cy="353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8355" y="2855509"/>
            <a:ext cx="504873" cy="353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95026" y="3800668"/>
            <a:ext cx="876383" cy="343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14739" y="3800668"/>
            <a:ext cx="704917" cy="343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32656"/>
            <a:ext cx="8640000" cy="365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293096"/>
            <a:ext cx="8640000" cy="235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</Words>
  <Application>Microsoft Office PowerPoint</Application>
  <PresentationFormat>全屏显示(4:3)</PresentationFormat>
  <Paragraphs>1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11</cp:revision>
  <dcterms:created xsi:type="dcterms:W3CDTF">2022-08-10T03:44:00Z</dcterms:created>
  <dcterms:modified xsi:type="dcterms:W3CDTF">2022-08-13T09:13:16Z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