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302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57432" y="764704"/>
            <a:ext cx="7958984" cy="2833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408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23250" y="3789040"/>
            <a:ext cx="7030121" cy="132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2973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024246" y="1385513"/>
            <a:ext cx="6906284" cy="2252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68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212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57432" y="908720"/>
            <a:ext cx="5654728" cy="1979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401050" cy="1600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11" y="3573016"/>
            <a:ext cx="720090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95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90549" y="3955982"/>
            <a:ext cx="2467210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18598" y="4813629"/>
            <a:ext cx="2629151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4269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05666" y="1717645"/>
            <a:ext cx="1886130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28709" y="2575292"/>
            <a:ext cx="2038544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9481" y="4281056"/>
            <a:ext cx="5887012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44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0617" y="1737601"/>
            <a:ext cx="1009746" cy="44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4101" y="2586502"/>
            <a:ext cx="1009746" cy="46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3153" y="3454479"/>
            <a:ext cx="962116" cy="45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418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72215" y="2043588"/>
            <a:ext cx="647761" cy="305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86262" y="4000091"/>
            <a:ext cx="685865" cy="305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01014" y="4000091"/>
            <a:ext cx="666813" cy="305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9338" y="4000091"/>
            <a:ext cx="685865" cy="305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358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00825" y="4364195"/>
            <a:ext cx="304829" cy="257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265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5027" y="1801058"/>
            <a:ext cx="457243" cy="448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39338" y="3576984"/>
            <a:ext cx="304829" cy="267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120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88840"/>
            <a:ext cx="8640000" cy="440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10</cp:revision>
  <dcterms:created xsi:type="dcterms:W3CDTF">2022-08-10T03:44:00Z</dcterms:created>
  <dcterms:modified xsi:type="dcterms:W3CDTF">2022-08-12T09:26:23Z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