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499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323528" y="764704"/>
            <a:ext cx="4104455" cy="499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8"/>
          <p:cNvSpPr/>
          <p:nvPr/>
        </p:nvSpPr>
        <p:spPr bwMode="white">
          <a:xfrm>
            <a:off x="4139952" y="4293096"/>
            <a:ext cx="1728192" cy="161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416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3118" y="2625780"/>
            <a:ext cx="4172348" cy="2387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4141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993674" y="3257720"/>
            <a:ext cx="7588531" cy="3194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401050" cy="1600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573016"/>
            <a:ext cx="721995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473" y="332656"/>
            <a:ext cx="8640000" cy="1226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700808"/>
            <a:ext cx="8640000" cy="499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7357848" y="4019401"/>
            <a:ext cx="990694" cy="457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556790" y="5116677"/>
            <a:ext cx="990694" cy="46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5185941" y="5116677"/>
            <a:ext cx="990694" cy="457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2566316" y="6204412"/>
            <a:ext cx="3762734" cy="46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88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9481" y="3123770"/>
            <a:ext cx="962116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67122" y="3123770"/>
            <a:ext cx="962116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15281" y="3123770"/>
            <a:ext cx="962116" cy="4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19404" y="4219653"/>
            <a:ext cx="3677001" cy="4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391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86835" y="1966383"/>
            <a:ext cx="990694" cy="457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71510" y="3053617"/>
            <a:ext cx="1000220" cy="467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72127" y="3053617"/>
            <a:ext cx="1028798" cy="457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2447805" y="4140851"/>
            <a:ext cx="3962778" cy="467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164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052736"/>
            <a:ext cx="8640000" cy="257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71090" y="2177206"/>
            <a:ext cx="457243" cy="29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5753" y="2177206"/>
            <a:ext cx="257199" cy="29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05114" y="2177206"/>
            <a:ext cx="657287" cy="29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71090" y="2987206"/>
            <a:ext cx="447717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19072" y="2987206"/>
            <a:ext cx="419140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05114" y="2987206"/>
            <a:ext cx="666813" cy="28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2420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33406" y="1628801"/>
            <a:ext cx="5302890" cy="1514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640000" cy="4110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11</cp:revision>
  <dcterms:created xsi:type="dcterms:W3CDTF">2022-08-10T03:44:00Z</dcterms:created>
  <dcterms:modified xsi:type="dcterms:W3CDTF">2022-08-12T09:28:54Z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