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93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513" y="980728"/>
            <a:ext cx="8640000" cy="343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45409" y="2897681"/>
            <a:ext cx="7477839" cy="143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9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95070" y="1804751"/>
            <a:ext cx="790650" cy="35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3173" y="2663507"/>
            <a:ext cx="1000220" cy="35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5070" y="3522262"/>
            <a:ext cx="1028798" cy="35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4607" y="4390558"/>
            <a:ext cx="790650" cy="34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4607" y="5249314"/>
            <a:ext cx="790650" cy="35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9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4540" y="3482317"/>
            <a:ext cx="7896980" cy="2269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01050" cy="1600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73" y="3573016"/>
            <a:ext cx="63531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528" y="575944"/>
            <a:ext cx="8640000" cy="11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16832"/>
            <a:ext cx="8640000" cy="412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3147396" y="3890938"/>
            <a:ext cx="504873" cy="35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081597" y="3890938"/>
            <a:ext cx="504873" cy="35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356966" y="4749246"/>
            <a:ext cx="733495" cy="35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7291167" y="4749246"/>
            <a:ext cx="733495" cy="35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3585588" y="5617090"/>
            <a:ext cx="943065" cy="35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519789" y="5617090"/>
            <a:ext cx="943065" cy="35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66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5479" y="917174"/>
            <a:ext cx="95259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0154" y="917174"/>
            <a:ext cx="733495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6383" y="1774821"/>
            <a:ext cx="73349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0154" y="1774821"/>
            <a:ext cx="73349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4575" y="2632468"/>
            <a:ext cx="117168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10584" y="2632468"/>
            <a:ext cx="73349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47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4805" y="3594939"/>
            <a:ext cx="36198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48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7508" y="2706182"/>
            <a:ext cx="361984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64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2182" y="907645"/>
            <a:ext cx="419140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5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5886" y="3627123"/>
            <a:ext cx="790650" cy="35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4959" y="3627123"/>
            <a:ext cx="809702" cy="34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33085" y="4514473"/>
            <a:ext cx="781124" cy="34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24485" y="4504932"/>
            <a:ext cx="790650" cy="35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3559" y="5392282"/>
            <a:ext cx="781124" cy="33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4959" y="5382740"/>
            <a:ext cx="790650" cy="35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25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2920" y="2043553"/>
            <a:ext cx="533450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5952" y="3026550"/>
            <a:ext cx="542976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1145" y="4009547"/>
            <a:ext cx="752546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6073" y="4009547"/>
            <a:ext cx="790650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2022-08-13T09:14:52Z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