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4" y="3573016"/>
            <a:ext cx="8736854" cy="6727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025"/>
            <a:ext cx="8640000" cy="547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06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02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23545" y="1889568"/>
            <a:ext cx="2736304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91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0152" y="3360931"/>
            <a:ext cx="166703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2027" y="3360931"/>
            <a:ext cx="168608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99592" y="4149080"/>
            <a:ext cx="2664295" cy="1394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4932040" y="4005064"/>
            <a:ext cx="2880319" cy="153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599" y="836712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8573" y="951167"/>
            <a:ext cx="1428886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9973" y="951167"/>
            <a:ext cx="1428886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95536" y="2276872"/>
            <a:ext cx="2808311" cy="1468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4499992" y="1700808"/>
            <a:ext cx="3024336" cy="264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11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3405" y="3372531"/>
            <a:ext cx="352458" cy="33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74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9999" y="3282602"/>
            <a:ext cx="352458" cy="343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2022-08-12T05:14:34Z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